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5" r:id="rId6"/>
    <p:sldId id="257" r:id="rId7"/>
    <p:sldId id="261" r:id="rId8"/>
    <p:sldId id="263" r:id="rId9"/>
    <p:sldId id="266" r:id="rId10"/>
    <p:sldId id="262" r:id="rId11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1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255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366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762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496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183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798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559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47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506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6705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5184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3F950-0B3B-4ED7-9E54-5BAAF1BE4A17}" type="datetimeFigureOut">
              <a:rPr lang="es-ES_tradnl" smtClean="0"/>
              <a:t>12/09/2018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B7696-1ED2-4B32-96ED-76BE0B4D9664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19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service/faq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ixabay.com/cs/kytara-afrika-%C4%8Dern%C3%A1-d%C4%9Bti-u%C4%8Den%C3%AD-43509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9094" y="491298"/>
            <a:ext cx="11487954" cy="238760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IMPERFECTO  x  INDEFINIDO</a:t>
            </a: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USO</a:t>
            </a:r>
            <a:endParaRPr lang="es-ES_tradnl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069465" y="5684449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076489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51" y="528638"/>
            <a:ext cx="11772900" cy="6057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1: [Cit. 2014-12-09] Dostupný pod licencí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2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WWW: </a:t>
            </a:r>
            <a:endParaRPr lang="cs-CZ" sz="2400" u="sng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buNone/>
            </a:pPr>
            <a:r>
              <a:rPr lang="cs-CZ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24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http://pixabay.com/cs/z%C3%A1pad-slunce-n%C3%A1lada-nebe-241666/</a:t>
            </a:r>
            <a:r>
              <a:rPr lang="cs-CZ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indent="0">
              <a:buNone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2: [Cit. 2014-12-09] Dostupný pod licencí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2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WWW: </a:t>
            </a:r>
            <a:endParaRPr lang="cs-CZ" sz="2400" u="sng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>
              <a:buNone/>
            </a:pP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&lt;</a:t>
            </a:r>
            <a:r>
              <a:rPr lang="es-ES_tradnl" sz="2400" u="sng" dirty="0">
                <a:solidFill>
                  <a:schemeClr val="accent1">
                    <a:lumMod val="75000"/>
                  </a:schemeClr>
                </a:solidFill>
              </a:rPr>
              <a:t>http://pixabay.com/cs/ovoce-shop-trh-potraviny-%C4%8Derstv%C3%A9-25266/</a:t>
            </a:r>
            <a:r>
              <a:rPr lang="es-ES_tradnl" sz="24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&gt;</a:t>
            </a:r>
            <a:endParaRPr lang="cs-CZ" sz="24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02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549813"/>
              </p:ext>
            </p:extLst>
          </p:nvPr>
        </p:nvGraphicFramePr>
        <p:xfrm>
          <a:off x="438150" y="528638"/>
          <a:ext cx="1124267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1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Imperfecto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indefinido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použití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hablaba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era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ibamos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empezó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se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enamoró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76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1217" y="888642"/>
            <a:ext cx="10632583" cy="5288321"/>
          </a:xfrm>
        </p:spPr>
        <p:txBody>
          <a:bodyPr/>
          <a:lstStyle/>
          <a:p>
            <a:pPr marL="0" lvl="0" indent="0">
              <a:buNone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Popis:</a:t>
            </a:r>
          </a:p>
          <a:p>
            <a:pPr marL="0" lvl="0" indent="0">
              <a:buNone/>
            </a:pPr>
            <a:endParaRPr lang="cs-CZ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Studenti se seznámí s pravidly použití imperfekta a jednoduchého času minulého.</a:t>
            </a:r>
          </a:p>
          <a:p>
            <a:pPr marL="0" lvl="0" indent="0" algn="just">
              <a:buNone/>
            </a:pPr>
            <a:endParaRPr lang="cs-CZ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cvičení na straně 5 studenti doplní správné tvary imperfekta či jednoduchého času minulého do křížovky. Po kliknutí se objeví správné řešení. Na straně 6 je třeba doplnit do vět tvary imperfekta či jednoduchého času minulého. Na straně 7 a 8 doplníme tvar imperfekta či jednoduchého času minulého podle toho, zda se jedná o popis situace nebo o jednorázový čin v minulém čase.</a:t>
            </a: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42719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456" y="115910"/>
            <a:ext cx="11590986" cy="67420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DE IMPERFECTO O INDEFINIDO</a:t>
            </a:r>
          </a:p>
          <a:p>
            <a:pPr marL="0" indent="0" algn="just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USA EL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PRÉTERITO INDEFINIDO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HABLAR DE ACCIONES O SITUACIONES PASADAS, OCURRIDAS EN UN MOMENTO CONCRETO DEL PASADO (AYER, EL DOMINGO PASADO, LA SEMANA PASADA, EL AŇO PASADO) O PARA VALORAR HECHOS O SITUACIONES PASADAS.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2009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viví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aňos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extranjero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 „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Picaso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gran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pintor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USA EL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PRÉTERITO IMPERFECTO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HABLAR DE LO QUE SE HACÍA O SUCEDÍA NORMALMENTE, SIEMPRE, TODOS LOS DÍAS, LOS DOMINGOS, … O PARA DESCRIBIR SITUACIONES O CIRCUNSTANCIAS EN EL PASADO.</a:t>
            </a:r>
          </a:p>
          <a:p>
            <a:pPr marL="457200" lvl="1" indent="0" algn="just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pequeňo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vivía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Argentina.“ 	„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María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alta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guapa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18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034" y="167425"/>
            <a:ext cx="11500834" cy="811369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Completa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crucigrama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formas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préterito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indefinido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imperfecto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resultado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verás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una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actriz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espaňola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036272"/>
              </p:ext>
            </p:extLst>
          </p:nvPr>
        </p:nvGraphicFramePr>
        <p:xfrm>
          <a:off x="4636394" y="1297973"/>
          <a:ext cx="7392473" cy="5164428"/>
        </p:xfrm>
        <a:graphic>
          <a:graphicData uri="http://schemas.openxmlformats.org/drawingml/2006/table">
            <a:tbl>
              <a:tblPr firstRow="1" firstCol="1" bandRow="1"/>
              <a:tblGrid>
                <a:gridCol w="47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87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95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95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0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_trad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28034" y="1151034"/>
            <a:ext cx="3734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pensar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8034" y="1605828"/>
            <a:ext cx="4108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nosotros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8034" y="2044493"/>
            <a:ext cx="347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indefinido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47350" y="2477954"/>
            <a:ext cx="3734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47349" y="2936386"/>
            <a:ext cx="3734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47350" y="3356967"/>
            <a:ext cx="3734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66669" y="3777547"/>
            <a:ext cx="4816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prometer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indefinido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usted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85985" y="4210946"/>
            <a:ext cx="3078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85985" y="4655399"/>
            <a:ext cx="3696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conocer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indefinido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76324" y="5103812"/>
            <a:ext cx="367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imperfecto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ella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85984" y="5526539"/>
            <a:ext cx="3696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morir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indefinido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85985" y="5949266"/>
            <a:ext cx="4153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empezar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indefinido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018987" y="1262130"/>
            <a:ext cx="4340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     N     S     A     B    A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387922" y="1674254"/>
            <a:ext cx="4340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   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Í      A     M    O   S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018987" y="2129048"/>
            <a:ext cx="2550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     C     Í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387922" y="2567713"/>
            <a:ext cx="3812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   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     Í     A     N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728953" y="2995966"/>
            <a:ext cx="384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    A    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Í     A     N 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387922" y="3424219"/>
            <a:ext cx="3181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   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     Í     A     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18986" y="3852472"/>
            <a:ext cx="5009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     O    M    E    T     I    Ó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7018986" y="4264596"/>
            <a:ext cx="2099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     A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36394" y="4669440"/>
            <a:ext cx="4340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   O    N    O   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      Ó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141889" y="5088190"/>
            <a:ext cx="3741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   U    E    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Í     A   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387922" y="5547673"/>
            <a:ext cx="5110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   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     I     E     R    O    N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636394" y="5963307"/>
            <a:ext cx="5563674" cy="530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   M    P     E    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     R    O     N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02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586" y="90152"/>
            <a:ext cx="12014918" cy="66326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mamá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en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pequeño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pueblo de Argentina.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padres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(ser)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alemanes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mi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abuela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hablar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alemán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porque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la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sólo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aprender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el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español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(Ser)  una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niña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muy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inteligente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soñar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con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estudiar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medicina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padres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morir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cuando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15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años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tres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hermanos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menores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empezar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Mi mamá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casarse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cuando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17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años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Ella no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querer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casarse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joven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porque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pensar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Buenos Aires para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estudiar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la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pero no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dinero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Empezar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una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fábrica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Allí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conocer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a mi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abuelo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Mi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abuelo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también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trabajar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en la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fábrica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Él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(ser)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hombre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muy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fuerte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simpático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Ellos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enamorarse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a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primera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vista y     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decidir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casarse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En 1943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mi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hermano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Juan.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años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tarde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nacer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_tradnl" dirty="0"/>
          </a:p>
        </p:txBody>
      </p:sp>
      <p:sp>
        <p:nvSpPr>
          <p:cNvPr id="5" name="Obdélník 4"/>
          <p:cNvSpPr/>
          <p:nvPr/>
        </p:nvSpPr>
        <p:spPr>
          <a:xfrm>
            <a:off x="1571221" y="254369"/>
            <a:ext cx="1146220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nació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9633397" y="218941"/>
            <a:ext cx="914398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eran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062765" y="919237"/>
            <a:ext cx="1481071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hablaba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8707187" y="888646"/>
            <a:ext cx="1612005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aprendía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06062" y="1522938"/>
            <a:ext cx="875763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517525" y="1539040"/>
            <a:ext cx="1380186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soňaba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9171" y="2118584"/>
            <a:ext cx="1618445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murieron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543836" y="2118584"/>
            <a:ext cx="1234226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214314" y="2118584"/>
            <a:ext cx="1324380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22616" y="2801178"/>
            <a:ext cx="1451554" cy="470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empezó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707763" y="2785077"/>
            <a:ext cx="1352282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casó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0779618" y="2768976"/>
            <a:ext cx="1221348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quería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199586" y="3419368"/>
            <a:ext cx="1618445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pensaba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274453" y="4069760"/>
            <a:ext cx="1271789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782077" y="4076181"/>
            <a:ext cx="1618445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Empezó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90686" y="4771622"/>
            <a:ext cx="1687132" cy="4893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conoció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555346" y="4687910"/>
            <a:ext cx="1675863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trabajaba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10676586" y="4668601"/>
            <a:ext cx="899377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5517526" y="5351201"/>
            <a:ext cx="2297738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enamoraron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0259370" y="5351201"/>
            <a:ext cx="1741596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decidieron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2596701" y="5975860"/>
            <a:ext cx="1213299" cy="5022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nació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9439142" y="5988738"/>
            <a:ext cx="1108653" cy="4893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nací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231752" y="2807611"/>
            <a:ext cx="1169298" cy="5022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</a:t>
            </a:r>
            <a:endParaRPr lang="es-ES_tradnl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85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846" y="1307299"/>
            <a:ext cx="7744496" cy="50702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582" y="115910"/>
            <a:ext cx="11734103" cy="6452315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conocieron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 QUERER CONOCER </a:t>
            </a:r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HACER SOL		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UNA CHICA</a:t>
            </a:r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DOMINGO	</a:t>
            </a:r>
          </a:p>
          <a:p>
            <a:pPr marL="0" indent="0">
              <a:buNone/>
            </a:pPr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HABER UN BARCO 									      EN EL MAR</a:t>
            </a:r>
          </a:p>
          <a:p>
            <a:pPr marL="0" indent="0">
              <a:buNone/>
            </a:pPr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VIVIR</a:t>
            </a:r>
            <a:endParaRPr lang="es-E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SOLA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cs-CZ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PONERSE A HABLAR</a:t>
            </a:r>
            <a:endParaRPr lang="es-ES_tradnl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1085842"/>
            <a:ext cx="974503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302106" y="592914"/>
            <a:ext cx="1798657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HACÍA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8002568" y="98851"/>
            <a:ext cx="1641494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QUERÍA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7428671" y="2153063"/>
            <a:ext cx="1394644" cy="442913"/>
          </a:xfrm>
          <a:prstGeom prst="rect">
            <a:avLst/>
          </a:prstGeom>
          <a:solidFill>
            <a:schemeClr val="l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814888" y="5596351"/>
            <a:ext cx="2613783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PUSIERON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1209461" y="3571876"/>
            <a:ext cx="1264853" cy="491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VIVÍA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16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6865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compré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fruta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dirty="0"/>
              <a:t>			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SER UNA TIENDA PEQUEŇA													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HABER MUCHA FRUTA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EL VENDEDOR SER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         AMABLE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TODO    ESTAR  MUY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      FRESCO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  MANZANAS TENER								                       UN COLOR MUY BONITO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YO DECIDIR COMPRAR DOS KILOS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19" y="1241188"/>
            <a:ext cx="6673188" cy="443141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096000" y="729301"/>
            <a:ext cx="1049347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040692" y="1448868"/>
            <a:ext cx="1491686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HABÍA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723020" y="2614216"/>
            <a:ext cx="1000124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291101" y="3846252"/>
            <a:ext cx="1585913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ESTABA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9532378" y="4997004"/>
            <a:ext cx="1793081" cy="4378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TENÍAN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465777" y="6125211"/>
            <a:ext cx="1612274" cy="44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DECIDÍ</a:t>
            </a:r>
            <a:endParaRPr lang="es-ES_tradnl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59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INTENTA FORMAR FRASES CON LOS DOS TIEMPOS VERBALES: </a:t>
            </a:r>
            <a:endParaRPr lang="es-ES_tradn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Inventa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corta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ejemplo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sábado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noche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llovía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hacía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frío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 la tele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ponían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película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fantástica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eso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decidí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quedarme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AHORA TÚ…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459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753</Words>
  <Application>Microsoft Office PowerPoint</Application>
  <PresentationFormat>Širokoúhlá obrazovka</PresentationFormat>
  <Paragraphs>279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Motiv Office</vt:lpstr>
      <vt:lpstr>IMPERFECTO  x  INDEFINIDO</vt:lpstr>
      <vt:lpstr>Prezentace aplikace PowerPoint</vt:lpstr>
      <vt:lpstr>Prezentace aplikace PowerPoint</vt:lpstr>
      <vt:lpstr>Prezentace aplikace PowerPoint</vt:lpstr>
      <vt:lpstr>Completa el crucigrama con formas de préterito indefinido o imperfecto, como resultado verás el nombre de una actriz espaňola. </vt:lpstr>
      <vt:lpstr>Prezentace aplikace PowerPoint</vt:lpstr>
      <vt:lpstr>Prezentace aplikace PowerPoint</vt:lpstr>
      <vt:lpstr>Prezentace aplikace PowerPoint</vt:lpstr>
      <vt:lpstr>INTENTA FORMAR FRASES CON LOS DOS TIEMPOS VERBALES: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IMPERFECTO  x  INDEFINIDO</dc:title>
  <dc:creator>Eva Šimonková</dc:creator>
  <cp:lastModifiedBy>Eva Šimonková</cp:lastModifiedBy>
  <cp:revision>30</cp:revision>
  <dcterms:created xsi:type="dcterms:W3CDTF">2014-12-09T17:48:35Z</dcterms:created>
  <dcterms:modified xsi:type="dcterms:W3CDTF">2018-09-12T13:25:27Z</dcterms:modified>
</cp:coreProperties>
</file>