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0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C9326-95E7-43F6-9670-9B4C08DB7874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23642-7346-407F-9C1E-EAF2987A5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77510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5014C5-3CA3-4224-9CE2-AA534D8DE445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820C61-3613-47B6-804F-DBC060B8D0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006416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809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8A6F-7B50-4E91-B195-6BC04B01EDC7}" type="datetime1">
              <a:rPr lang="cs-CZ" smtClean="0"/>
              <a:t>9. 3. 2016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1986A4-16AC-428A-8082-E1303E7B5D0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eee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9777-E888-433D-938B-5850E6E22831}" type="datetime1">
              <a:rPr lang="cs-CZ" smtClean="0"/>
              <a:t>9. 3. 2016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eee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86A4-16AC-428A-8082-E1303E7B5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7239-A4D3-4EFE-9DFB-2E12E0BF6235}" type="datetime1">
              <a:rPr lang="cs-CZ" smtClean="0"/>
              <a:t>9. 3. 2016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eee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86A4-16AC-428A-8082-E1303E7B5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6226-ECBF-4372-99C0-72F9AA51C38E}" type="datetime1">
              <a:rPr lang="cs-CZ" smtClean="0"/>
              <a:t>9. 3. 2016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eee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86A4-16AC-428A-8082-E1303E7B5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B5E3-90ED-4537-9072-DCC0C8DBA9BA}" type="datetime1">
              <a:rPr lang="cs-CZ" smtClean="0"/>
              <a:t>9. 3. 2016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eee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86A4-16AC-428A-8082-E1303E7B5D0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496C-01A5-4F9D-82B9-DFCEC9A2EEC4}" type="datetime1">
              <a:rPr lang="cs-CZ" smtClean="0"/>
              <a:t>9. 3. 2016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eee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86A4-16AC-428A-8082-E1303E7B5D0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CE6F0-8963-45ED-ABB3-0F3723BEA8BF}" type="datetime1">
              <a:rPr lang="cs-CZ" smtClean="0"/>
              <a:t>9. 3. 2016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eee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86A4-16AC-428A-8082-E1303E7B5D0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0DD7-FA32-4422-BB29-7EA73E019AA7}" type="datetime1">
              <a:rPr lang="cs-CZ" smtClean="0"/>
              <a:t>9. 3. 2016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eee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86A4-16AC-428A-8082-E1303E7B5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9449-CD8B-4B93-BAEE-74E7F32B402E}" type="datetime1">
              <a:rPr lang="cs-CZ" smtClean="0"/>
              <a:t>9. 3. 2016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eee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86A4-16AC-428A-8082-E1303E7B5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DFD7-6DFB-4B71-8D18-08E9F41F5FD6}" type="datetime1">
              <a:rPr lang="cs-CZ" smtClean="0"/>
              <a:t>9. 3. 2016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eee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86A4-16AC-428A-8082-E1303E7B5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2C25-EF71-4D37-94AD-BE8AE1665C12}" type="datetime1">
              <a:rPr lang="cs-CZ" smtClean="0"/>
              <a:t>9. 3. 2016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eee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86A4-16AC-428A-8082-E1303E7B5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32DA8A8-FAD0-4AD0-8B16-93DAF5F1611B}" type="datetime1">
              <a:rPr lang="cs-CZ" smtClean="0"/>
              <a:t>9. 3. 2016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cs-CZ" smtClean="0"/>
              <a:t>eee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21986A4-16AC-428A-8082-E1303E7B5D0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HABER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>
          <a:xfrm>
            <a:off x="685800" y="5921896"/>
            <a:ext cx="7799035" cy="936104"/>
          </a:xfrm>
        </p:spPr>
        <p:txBody>
          <a:bodyPr/>
          <a:lstStyle/>
          <a:p>
            <a:pPr algn="ctr"/>
            <a: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32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259632" y="6021288"/>
            <a:ext cx="6912768" cy="700187"/>
          </a:xfrm>
        </p:spPr>
        <p:txBody>
          <a:bodyPr/>
          <a:lstStyle/>
          <a:p>
            <a:pPr algn="ctr"/>
            <a: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</a:t>
            </a:r>
            <a:endParaRPr lang="cs-CZ" dirty="0"/>
          </a:p>
          <a:p>
            <a:pPr algn="ctr"/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3812279"/>
              </p:ext>
            </p:extLst>
          </p:nvPr>
        </p:nvGraphicFramePr>
        <p:xfrm>
          <a:off x="457200" y="98073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365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Anotace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Slovesa ser, </a:t>
                      </a:r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estar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haber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365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Klíčová slova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Hay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está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es, </a:t>
                      </a:r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somos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estoy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365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Předmět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365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Autor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Mgr. Eva Šimonková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365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365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učebního materiálu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365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Potřebné pomůcky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PC, interaktivní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tabule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365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Cílová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skupina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Studenti střední školy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365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interaktivity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365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Zdroje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Seznam viz.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poslední strana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93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lvl="0" indent="-228600">
              <a:buClr>
                <a:srgbClr val="A9A57C"/>
              </a:buClr>
            </a:pPr>
            <a:r>
              <a:rPr lang="cs-CZ" sz="28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</a:t>
            </a:r>
          </a:p>
          <a:p>
            <a:pPr lvl="0" indent="-228600">
              <a:buClr>
                <a:srgbClr val="A9A57C"/>
              </a:buClr>
            </a:pPr>
            <a:endParaRPr lang="cs-CZ" sz="2800" dirty="0" smtClean="0">
              <a:solidFill>
                <a:srgbClr val="2F2B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228600">
              <a:buClr>
                <a:srgbClr val="A9A57C"/>
              </a:buClr>
            </a:pPr>
            <a:r>
              <a:rPr lang="cs-CZ" sz="28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Následuje procvičování použití sloves ser, </a:t>
            </a:r>
            <a:r>
              <a:rPr lang="cs-CZ" sz="2800" dirty="0" err="1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cs-CZ" sz="28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800" dirty="0" err="1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haber</a:t>
            </a:r>
            <a:r>
              <a:rPr lang="cs-CZ" sz="28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konkrétních větách.</a:t>
            </a:r>
            <a:endParaRPr lang="cs-CZ" sz="2800" dirty="0">
              <a:solidFill>
                <a:srgbClr val="2F2B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228600">
              <a:buClr>
                <a:srgbClr val="A9A57C"/>
              </a:buClr>
            </a:pPr>
            <a:r>
              <a:rPr lang="cs-CZ" sz="28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Studenti se vyjádří. Následuje kliknutí a poté se objeví správné řešení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eee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62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4"/>
          <p:cNvSpPr>
            <a:spLocks noGrp="1"/>
          </p:cNvSpPr>
          <p:nvPr>
            <p:ph idx="1"/>
          </p:nvPr>
        </p:nvSpPr>
        <p:spPr>
          <a:xfrm>
            <a:off x="215008" y="176151"/>
            <a:ext cx="8928992" cy="576064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SÉ DÓNDE ……………………….. ELLOS.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FOTOS </a:t>
            </a: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……………………….. 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GRANADA.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NOSOTROS </a:t>
            </a: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………………….  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VACACIONES EN ESPAŇA.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HOTEL </a:t>
            </a: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……………………….. 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CERCA DEL CENTRO.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¿DE DÓNDE ………………….…… VOSOTROS?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GRANADA 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…………………. 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CIUDAD MUY ROMÁNTICA.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¿………………… DISCOTECAS EN TU  CIUDAD?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PRAGA ………………………… MUCHOS MONUMENTOS.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ALHAMBRA ………………………. ANTIGUA Y FAMOSA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cs-CZ" b="1" dirty="0" smtClean="0">
              <a:solidFill>
                <a:srgbClr val="002060"/>
              </a:solidFill>
              <a:latin typeface="Segoe Script" panose="020B0504020000000003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654123" y="296652"/>
            <a:ext cx="2016224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ESTÁN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267744" y="888751"/>
            <a:ext cx="2016224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SON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383951" y="1464815"/>
            <a:ext cx="2016224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ESTAMOS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267744" y="2096852"/>
            <a:ext cx="2016224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ESTÁ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2533459" y="2728889"/>
            <a:ext cx="2016224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SOIS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085846" y="3419608"/>
            <a:ext cx="2016224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730729" y="3996775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HAY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2559968" y="4606106"/>
            <a:ext cx="2016224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HAY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3086768" y="5229200"/>
            <a:ext cx="2016224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395638" y="6202329"/>
            <a:ext cx="6361107" cy="365125"/>
          </a:xfrm>
        </p:spPr>
        <p:txBody>
          <a:bodyPr/>
          <a:lstStyle/>
          <a:p>
            <a:pPr algn="ctr"/>
            <a: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14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55272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000" b="1" dirty="0" smtClean="0">
                <a:solidFill>
                  <a:srgbClr val="002060"/>
                </a:solidFill>
                <a:latin typeface="Segoe Script" panose="020B0504020000000003" pitchFamily="34" charset="0"/>
              </a:rPr>
              <a:t>¿</a:t>
            </a:r>
            <a:r>
              <a:rPr lang="cs-CZ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DÓNDE ………………….. TUS AMIGOS?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PRAGA …………………. BONITA PERO UN POCO RUIDOSA.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MI CLASE NO ………………….. ORDENADORES.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 PUEBLO ……………………. MUY TRANQUILO.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ÉL …………………………. PROFESOR DE ESPAŇOL.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¿DÓNDE ………………………… EL CINE FORUM?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LA CASA DE JUAN …………………………….. UNA FIESTA.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SÉ DÓNDE ………………… LA CASA DE JUAN.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LA CALLE ……………………………. MUCHAS CASAS.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000" b="1" dirty="0" smtClean="0">
              <a:solidFill>
                <a:srgbClr val="002060"/>
              </a:solidFill>
              <a:latin typeface="Segoe Script" panose="020B0504020000000003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000" b="1" dirty="0">
              <a:solidFill>
                <a:srgbClr val="002060"/>
              </a:solidFill>
              <a:latin typeface="Segoe Script" panose="020B0504020000000003" pitchFamily="34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2173115" y="224644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SON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1511285" y="941681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3115662" y="1469784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HAY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2760478" y="2129361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1142581" y="2745985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866501" y="3325534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ESTÁ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271766" y="3975618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HAY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2399774" y="4611270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ESTÁ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298277" y="5180848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HAY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659165" y="6165304"/>
            <a:ext cx="7225203" cy="556171"/>
          </a:xfrm>
        </p:spPr>
        <p:txBody>
          <a:bodyPr/>
          <a:lstStyle/>
          <a:p>
            <a:pPr algn="ctr"/>
            <a: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02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48072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CERCA DE AQUÍ 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 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RESTAURANTE 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MALO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 NOCHE 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 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CONCIERTO INTERESANTE.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 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SABES DÓNDE ………………. EL CONCIERTO?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EL ZOO ……………………. MUCHOS ANIMALES.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 ……………… UN MUSEO CERCA DE AQUÍ?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MUSEO DE PICASSO 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………………….. 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EL CENTRO.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EL MUSEO ………………………… MUCHOS CUADROS.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CUADROS ……………………………. MODERNOS.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¿DÓNDE ……………………….. LOS CUADROS?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100" b="1" dirty="0">
              <a:solidFill>
                <a:srgbClr val="002060"/>
              </a:solidFill>
              <a:latin typeface="Segoe Script" panose="020B0504020000000003" pitchFamily="34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2791252" y="404664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HAY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79889" y="883742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HAY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2411760" y="2140138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HAY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2791252" y="1551337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31168" y="2823197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HAY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60163" y="3426272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ESTÁ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3635896" y="4016146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HAY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420498" y="4660447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SON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1962944" y="5265349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ESTÁN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043608" y="6093296"/>
            <a:ext cx="6840760" cy="628179"/>
          </a:xfrm>
        </p:spPr>
        <p:txBody>
          <a:bodyPr/>
          <a:lstStyle/>
          <a:p>
            <a:pPr algn="ctr"/>
            <a: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45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88641"/>
            <a:ext cx="8928992" cy="547260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JUAN, ¿ …………………….. EN MADRID O EN SEVILLA?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ALHAMBRA ……………………. UN CASTILLO 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ÁRABE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TAMPOCO SABEN A QUÉ HORA 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 </a:t>
            </a: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FIESTA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ELLOS NO SABEN DÓNDE 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……………………. </a:t>
            </a: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FIESTA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CÓMO….………....LA </a:t>
            </a: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CASA DE JUAN? 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………</a:t>
            </a: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EL MUSEO </a:t>
            </a:r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 </a:t>
            </a: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TAMBIÉN UN CONCIERTO.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CONCIERTO …………………………. EL MIÉRCOLES.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CONCIERTO …………………………….. EN EL MUSEO.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59165" y="5983044"/>
            <a:ext cx="7657251" cy="738432"/>
          </a:xfrm>
        </p:spPr>
        <p:txBody>
          <a:bodyPr/>
          <a:lstStyle/>
          <a:p>
            <a:pPr algn="ctr"/>
            <a: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</a:t>
            </a:r>
            <a:endParaRPr lang="cs-CZ" dirty="0"/>
          </a:p>
          <a:p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2048458" y="226886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ESTÁS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3162321" y="836712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489268" y="2845488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425824" y="1535250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994712" y="2145077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5868144" y="2868299"/>
            <a:ext cx="118246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2446433" y="3479195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HAY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178702" y="4658663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2987824" y="4037901"/>
            <a:ext cx="143177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Segoe Script" panose="020B0504020000000003" pitchFamily="34" charset="0"/>
              </a:rPr>
              <a:t>ES</a:t>
            </a:r>
            <a:endParaRPr lang="cs-CZ" sz="2000" b="1" dirty="0">
              <a:latin typeface="Segoe Script" panose="020B050402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81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82</TotalTime>
  <Words>467</Words>
  <Application>Microsoft Office PowerPoint</Application>
  <PresentationFormat>Předvádění na obrazovce (4:3)</PresentationFormat>
  <Paragraphs>104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Century Gothic</vt:lpstr>
      <vt:lpstr>Courier New</vt:lpstr>
      <vt:lpstr>Palatino Linotype</vt:lpstr>
      <vt:lpstr>Segoe Script</vt:lpstr>
      <vt:lpstr>Times New Roman</vt:lpstr>
      <vt:lpstr>Exekutivní</vt:lpstr>
      <vt:lpstr>SER ESTAR HABER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 ESTAR HABER</dc:title>
  <dc:creator>Eva Šimonková</dc:creator>
  <cp:lastModifiedBy>Eva Šimonková</cp:lastModifiedBy>
  <cp:revision>15</cp:revision>
  <dcterms:created xsi:type="dcterms:W3CDTF">2013-11-10T13:19:27Z</dcterms:created>
  <dcterms:modified xsi:type="dcterms:W3CDTF">2016-03-09T13:36:13Z</dcterms:modified>
</cp:coreProperties>
</file>