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9FFFF"/>
    <a:srgbClr val="9933FF"/>
    <a:srgbClr val="660033"/>
    <a:srgbClr val="FF6699"/>
    <a:srgbClr val="669900"/>
    <a:srgbClr val="82FF05"/>
    <a:srgbClr val="99FF33"/>
    <a:srgbClr val="DFBE9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21639-E003-4240-9375-2C23530269BC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CA709-6626-4574-8B31-56D4B1F93F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92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CA709-6626-4574-8B31-56D4B1F93FD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96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045DD1F-5DD9-451B-A945-0DEC80947E13}" type="datetimeFigureOut">
              <a:rPr lang="cs-CZ" smtClean="0"/>
              <a:t>6. 6. 2017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AE5B3C-31B7-4ACE-BD53-CD566248E2E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395463"/>
          </a:xfrm>
        </p:spPr>
        <p:txBody>
          <a:bodyPr/>
          <a:lstStyle/>
          <a:p>
            <a:r>
              <a:rPr lang="cs-CZ" dirty="0"/>
              <a:t>COLORES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68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52736"/>
          </a:xfrm>
        </p:spPr>
        <p:txBody>
          <a:bodyPr/>
          <a:lstStyle/>
          <a:p>
            <a:r>
              <a:rPr lang="cs-CZ" sz="4800" b="1" dirty="0"/>
              <a:t>APRENDE LOS COLORES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358" y="1208890"/>
            <a:ext cx="8712968" cy="5649110"/>
          </a:xfr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txBody>
          <a:bodyPr numCol="2">
            <a:normAutofit/>
          </a:bodyPr>
          <a:lstStyle/>
          <a:p>
            <a:r>
              <a:rPr lang="cs-CZ" sz="4000" b="1" dirty="0">
                <a:solidFill>
                  <a:srgbClr val="663300"/>
                </a:solidFill>
              </a:rPr>
              <a:t>MARRÓN</a:t>
            </a:r>
          </a:p>
          <a:p>
            <a:r>
              <a:rPr lang="cs-CZ" sz="4000" b="1" dirty="0">
                <a:solidFill>
                  <a:srgbClr val="FFCC00"/>
                </a:solidFill>
              </a:rPr>
              <a:t>AMARILLO</a:t>
            </a:r>
          </a:p>
          <a:p>
            <a:r>
              <a:rPr lang="cs-CZ" sz="4000" b="1" dirty="0">
                <a:solidFill>
                  <a:srgbClr val="002060"/>
                </a:solidFill>
              </a:rPr>
              <a:t>AZUL</a:t>
            </a:r>
          </a:p>
          <a:p>
            <a:r>
              <a:rPr lang="cs-CZ" sz="4000" b="1" dirty="0">
                <a:solidFill>
                  <a:srgbClr val="FF0000"/>
                </a:solidFill>
              </a:rPr>
              <a:t>ROJO</a:t>
            </a:r>
          </a:p>
          <a:p>
            <a:r>
              <a:rPr lang="cs-CZ" sz="4000" b="1" dirty="0">
                <a:ln w="6350">
                  <a:solidFill>
                    <a:schemeClr val="tx1"/>
                  </a:solidFill>
                </a:ln>
                <a:solidFill>
                  <a:schemeClr val="bg2"/>
                </a:solidFill>
              </a:rPr>
              <a:t>BLANCO</a:t>
            </a:r>
          </a:p>
          <a:p>
            <a:r>
              <a:rPr lang="cs-CZ" sz="4000" b="1" dirty="0">
                <a:solidFill>
                  <a:srgbClr val="00FF00"/>
                </a:solidFill>
              </a:rPr>
              <a:t>VERDE</a:t>
            </a:r>
          </a:p>
          <a:p>
            <a:r>
              <a:rPr lang="cs-CZ" sz="4000" b="1" dirty="0">
                <a:solidFill>
                  <a:schemeClr val="tx1"/>
                </a:solidFill>
              </a:rPr>
              <a:t>NEGRO</a:t>
            </a:r>
          </a:p>
          <a:p>
            <a:r>
              <a:rPr lang="cs-CZ" sz="4000" b="1" dirty="0">
                <a:solidFill>
                  <a:srgbClr val="FF6699"/>
                </a:solidFill>
              </a:rPr>
              <a:t>ROSADO</a:t>
            </a:r>
          </a:p>
          <a:p>
            <a:r>
              <a:rPr lang="cs-CZ" sz="4000" b="1" dirty="0">
                <a:solidFill>
                  <a:srgbClr val="9933FF"/>
                </a:solidFill>
              </a:rPr>
              <a:t>VIOLETA</a:t>
            </a:r>
            <a:r>
              <a:rPr lang="cs-CZ" sz="4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4000" b="1" dirty="0">
                <a:solidFill>
                  <a:srgbClr val="660033"/>
                </a:solidFill>
              </a:rPr>
              <a:t>/ MORADO</a:t>
            </a:r>
          </a:p>
          <a:p>
            <a:r>
              <a:rPr lang="cs-CZ" sz="4000" b="1" dirty="0">
                <a:solidFill>
                  <a:srgbClr val="FF3300"/>
                </a:solidFill>
              </a:rPr>
              <a:t>NARANJA</a:t>
            </a:r>
          </a:p>
          <a:p>
            <a:r>
              <a:rPr lang="cs-CZ" sz="4000" b="1" dirty="0">
                <a:solidFill>
                  <a:srgbClr val="DFBE9D"/>
                </a:solidFill>
              </a:rPr>
              <a:t>BEIS</a:t>
            </a:r>
          </a:p>
          <a:p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GRIS</a:t>
            </a:r>
          </a:p>
          <a:p>
            <a:r>
              <a:rPr lang="cs-CZ" sz="4000" b="1" dirty="0">
                <a:solidFill>
                  <a:srgbClr val="29FFFF"/>
                </a:solidFill>
              </a:rPr>
              <a:t>TURQUESA</a:t>
            </a:r>
          </a:p>
          <a:p>
            <a:pPr marL="0" indent="0">
              <a:buNone/>
            </a:pPr>
            <a:endParaRPr lang="cs-CZ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32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lvl="0"/>
            <a:r>
              <a:rPr lang="cs-CZ" sz="3200" b="1" dirty="0">
                <a:solidFill>
                  <a:srgbClr val="2F5897">
                    <a:lumMod val="40000"/>
                    <a:lumOff val="60000"/>
                  </a:srgbClr>
                </a:solidFill>
              </a:rPr>
              <a:t>CLARO				SVĚTLÝ</a:t>
            </a:r>
          </a:p>
          <a:p>
            <a:pPr lvl="0"/>
            <a:endParaRPr lang="cs-CZ" sz="3200" b="1" dirty="0">
              <a:solidFill>
                <a:srgbClr val="2F5897">
                  <a:lumMod val="40000"/>
                  <a:lumOff val="60000"/>
                </a:srgbClr>
              </a:solidFill>
            </a:endParaRPr>
          </a:p>
          <a:p>
            <a:pPr lvl="0"/>
            <a:r>
              <a:rPr lang="cs-CZ" sz="3200" b="1" dirty="0">
                <a:solidFill>
                  <a:srgbClr val="2F5897">
                    <a:lumMod val="75000"/>
                  </a:srgbClr>
                </a:solidFill>
              </a:rPr>
              <a:t>OSCURO			TMAVÝ</a:t>
            </a:r>
          </a:p>
          <a:p>
            <a:pPr lvl="0"/>
            <a:endParaRPr lang="cs-CZ" sz="3200" b="1" dirty="0">
              <a:solidFill>
                <a:srgbClr val="2F5897">
                  <a:lumMod val="75000"/>
                </a:srgbClr>
              </a:solidFill>
            </a:endParaRPr>
          </a:p>
          <a:p>
            <a:pPr lvl="0"/>
            <a:r>
              <a:rPr lang="cs-CZ" sz="3200" b="1" dirty="0">
                <a:solidFill>
                  <a:srgbClr val="82FF05"/>
                </a:solidFill>
              </a:rPr>
              <a:t>LLAMATIVO			KŘIKLAVÝ</a:t>
            </a:r>
          </a:p>
          <a:p>
            <a:pPr lvl="0"/>
            <a:endParaRPr lang="cs-CZ" sz="3200" b="1" dirty="0">
              <a:solidFill>
                <a:srgbClr val="82FF05"/>
              </a:solidFill>
            </a:endParaRPr>
          </a:p>
          <a:p>
            <a:pPr lvl="0"/>
            <a:r>
              <a:rPr lang="cs-CZ" sz="3200" b="1" dirty="0">
                <a:solidFill>
                  <a:srgbClr val="669900"/>
                </a:solidFill>
              </a:rPr>
              <a:t>APAGADO			TLUMENÝ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56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Vývojový diagram: postup 31"/>
          <p:cNvSpPr/>
          <p:nvPr/>
        </p:nvSpPr>
        <p:spPr>
          <a:xfrm>
            <a:off x="6084168" y="5103261"/>
            <a:ext cx="2736304" cy="1633860"/>
          </a:xfrm>
          <a:prstGeom prst="flowChartProcess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ývojový diagram: postup 29"/>
          <p:cNvSpPr/>
          <p:nvPr/>
        </p:nvSpPr>
        <p:spPr>
          <a:xfrm>
            <a:off x="3858606" y="5273649"/>
            <a:ext cx="2083668" cy="1499900"/>
          </a:xfrm>
          <a:prstGeom prst="flowChartProcess">
            <a:avLst/>
          </a:prstGeom>
          <a:solidFill>
            <a:srgbClr val="29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ývojový diagram: postup 27"/>
          <p:cNvSpPr/>
          <p:nvPr/>
        </p:nvSpPr>
        <p:spPr>
          <a:xfrm>
            <a:off x="3419872" y="4074335"/>
            <a:ext cx="2194706" cy="1703925"/>
          </a:xfrm>
          <a:prstGeom prst="flowChartProcess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ývojový diagram: postup 25"/>
          <p:cNvSpPr/>
          <p:nvPr/>
        </p:nvSpPr>
        <p:spPr>
          <a:xfrm>
            <a:off x="5925768" y="926552"/>
            <a:ext cx="2232248" cy="1494874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postup 19"/>
          <p:cNvSpPr/>
          <p:nvPr/>
        </p:nvSpPr>
        <p:spPr>
          <a:xfrm>
            <a:off x="4572000" y="1556792"/>
            <a:ext cx="2085159" cy="1690006"/>
          </a:xfrm>
          <a:prstGeom prst="flowChart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sz="3200" b="1" dirty="0"/>
              <a:t>DI LOS NOMBRES DE COLORES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956" y="1363125"/>
            <a:ext cx="1919492" cy="191949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3000375"/>
            <a:ext cx="1143000" cy="8572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424" y="2851795"/>
            <a:ext cx="1863080" cy="186308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159" y="1759941"/>
            <a:ext cx="2285921" cy="2060336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87" y="3976205"/>
            <a:ext cx="2047394" cy="204739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369" y="3368298"/>
            <a:ext cx="1715951" cy="1412076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7" y="4109061"/>
            <a:ext cx="1988400" cy="1988400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2591313" y="2007321"/>
            <a:ext cx="2135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NARANJA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03848" y="350840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AMARILLO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904420" y="2286000"/>
            <a:ext cx="2019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ROSADO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919767" y="377001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ROJO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819856" y="4909622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VERDE</a:t>
            </a:r>
          </a:p>
          <a:p>
            <a:pPr algn="ctr"/>
            <a:r>
              <a:rPr lang="cs-CZ" sz="2800" b="1" dirty="0"/>
              <a:t>LLAMATIVO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48872" y="4601846"/>
            <a:ext cx="1816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NEGRO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755889" y="1864201"/>
            <a:ext cx="1717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AZUL CLARO</a:t>
            </a:r>
            <a:endParaRPr lang="cs-CZ" b="1" dirty="0"/>
          </a:p>
        </p:txBody>
      </p:sp>
      <p:sp>
        <p:nvSpPr>
          <p:cNvPr id="22" name="Obdélník 21"/>
          <p:cNvSpPr/>
          <p:nvPr/>
        </p:nvSpPr>
        <p:spPr>
          <a:xfrm>
            <a:off x="1866533" y="5147240"/>
            <a:ext cx="2050680" cy="1589881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660033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961702" y="5551192"/>
            <a:ext cx="191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MORADO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5537" y="1240121"/>
            <a:ext cx="2016224" cy="16215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479366" y="1562696"/>
            <a:ext cx="1848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BLANCO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86" y="2358571"/>
            <a:ext cx="1724768" cy="1724768"/>
          </a:xfrm>
        </p:spPr>
      </p:pic>
      <p:sp>
        <p:nvSpPr>
          <p:cNvPr id="3" name="TextovéPole 2"/>
          <p:cNvSpPr txBox="1"/>
          <p:nvPr/>
        </p:nvSpPr>
        <p:spPr>
          <a:xfrm>
            <a:off x="933047" y="2985188"/>
            <a:ext cx="1988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MARRÓN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473268" y="1150769"/>
            <a:ext cx="144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GRIS</a:t>
            </a:r>
            <a:endParaRPr lang="cs-CZ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867376" y="4863456"/>
            <a:ext cx="177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VIOLETA</a:t>
            </a:r>
            <a:endParaRPr lang="cs-CZ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881194" y="6023599"/>
            <a:ext cx="2202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TURQUESA</a:t>
            </a:r>
            <a:endParaRPr lang="cs-CZ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084169" y="6074412"/>
            <a:ext cx="2839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AZUL OSCURO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7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1" grpId="0"/>
      <p:bldP spid="23" grpId="0"/>
      <p:bldP spid="25" grpId="0"/>
      <p:bldP spid="3" grpId="0"/>
      <p:bldP spid="27" grpId="0"/>
      <p:bldP spid="29" grpId="0"/>
      <p:bldP spid="31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2372" y="197061"/>
            <a:ext cx="7931224" cy="765851"/>
          </a:xfrm>
        </p:spPr>
        <p:txBody>
          <a:bodyPr/>
          <a:lstStyle/>
          <a:p>
            <a:r>
              <a:rPr lang="cs-CZ" sz="3200" b="1" dirty="0">
                <a:solidFill>
                  <a:srgbClr val="000066"/>
                </a:solidFill>
                <a:effectLst/>
              </a:rPr>
              <a:t>¿</a:t>
            </a:r>
            <a:r>
              <a:rPr lang="cs-CZ" sz="3200" b="1" dirty="0">
                <a:solidFill>
                  <a:srgbClr val="000066"/>
                </a:solidFill>
              </a:rPr>
              <a:t>QUÉ COLORES HAY EN EL DIBUJO?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VERDE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094" y="2389193"/>
            <a:ext cx="5852160" cy="3895344"/>
          </a:xfrm>
        </p:spPr>
      </p:pic>
      <p:sp>
        <p:nvSpPr>
          <p:cNvPr id="8" name="TextovéPole 7"/>
          <p:cNvSpPr txBox="1"/>
          <p:nvPr/>
        </p:nvSpPr>
        <p:spPr>
          <a:xfrm>
            <a:off x="323528" y="242088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ROJO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23928" y="171997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MARRÓN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20272" y="14795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AZUL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804248" y="224319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NEGRO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39552" y="573325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NARANJA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652120" y="573325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GRIS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23528" y="364502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ROSADO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804248" y="390663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AMARILLO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843808" y="573325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BLANCO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380312" y="5476449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BEIS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195736" y="119675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VIOLETA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7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4032448" cy="4957929"/>
          </a:xfrm>
        </p:spPr>
      </p:pic>
      <p:sp>
        <p:nvSpPr>
          <p:cNvPr id="6" name="Obdélník 5"/>
          <p:cNvSpPr/>
          <p:nvPr/>
        </p:nvSpPr>
        <p:spPr>
          <a:xfrm>
            <a:off x="395536" y="40466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colores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puedes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 en las </a:t>
            </a: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casa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barrio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Boca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Buenos Aires? </a:t>
            </a:r>
            <a:br>
              <a:rPr lang="cs-CZ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20072" y="197432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0066"/>
                </a:solidFill>
              </a:rPr>
              <a:t>ROJO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164288" y="223593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0066"/>
                </a:solidFill>
              </a:rPr>
              <a:t>AZUL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20072" y="314096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0066"/>
                </a:solidFill>
              </a:rPr>
              <a:t>AMARILLO</a:t>
            </a:r>
            <a:endParaRPr lang="cs-CZ" b="1" dirty="0">
              <a:solidFill>
                <a:srgbClr val="000066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 rot="10800000" flipV="1">
            <a:off x="7308304" y="3821843"/>
            <a:ext cx="146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0066"/>
                </a:solidFill>
              </a:rPr>
              <a:t>VERDE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220072" y="410712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0066"/>
                </a:solidFill>
              </a:rPr>
              <a:t>BLANCO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588224" y="508518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0066"/>
                </a:solidFill>
              </a:rPr>
              <a:t>NARANJA</a:t>
            </a:r>
          </a:p>
        </p:txBody>
      </p:sp>
    </p:spTree>
    <p:extLst>
      <p:ext uri="{BB962C8B-B14F-4D97-AF65-F5344CB8AC3E}">
        <p14:creationId xmlns:p14="http://schemas.microsoft.com/office/powerpoint/2010/main" val="385602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>
                <a:solidFill>
                  <a:srgbClr val="000066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RESPONDE LAS PREGUNTAS: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000066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</a:endParaRPr>
          </a:p>
          <a:p>
            <a:pPr algn="just"/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 en tu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alrededor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prefieres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prefieres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tu ropa?</a:t>
            </a:r>
          </a:p>
          <a:p>
            <a:pPr algn="just"/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prefieres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tu </a:t>
            </a:r>
            <a:r>
              <a:rPr lang="cs-CZ" sz="3600" b="1" dirty="0" err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casa</a:t>
            </a:r>
            <a:r>
              <a:rPr lang="cs-CZ" sz="3600" b="1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      muebles</a:t>
            </a:r>
            <a:r>
              <a:rPr lang="cs-CZ" sz="3600" b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cs-CZ" sz="3600" b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3674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392</TotalTime>
  <Words>123</Words>
  <Application>Microsoft Office PowerPoint</Application>
  <PresentationFormat>Předvádění na obrazovce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Exekutivní</vt:lpstr>
      <vt:lpstr>COLORES</vt:lpstr>
      <vt:lpstr>APRENDE LOS COLORES</vt:lpstr>
      <vt:lpstr>Prezentace aplikace PowerPoint</vt:lpstr>
      <vt:lpstr>DI LOS NOMBRES DE COLORES</vt:lpstr>
      <vt:lpstr>¿QUÉ COLORES HAY EN EL DIBUJO?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COLORES</dc:title>
  <dc:creator>Eva Šimonková</dc:creator>
  <cp:lastModifiedBy>Eva Šimonková</cp:lastModifiedBy>
  <cp:revision>20</cp:revision>
  <dcterms:created xsi:type="dcterms:W3CDTF">2013-10-23T10:14:12Z</dcterms:created>
  <dcterms:modified xsi:type="dcterms:W3CDTF">2017-06-06T13:26:47Z</dcterms:modified>
</cp:coreProperties>
</file>