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14"/>
  </p:normalViewPr>
  <p:slideViewPr>
    <p:cSldViewPr>
      <p:cViewPr varScale="1">
        <p:scale>
          <a:sx n="112" d="100"/>
          <a:sy n="112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6FFE8-E4EF-48FE-AFAB-1047A622546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BBD61-25D6-458F-83FD-A4CF15C56D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3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BBD61-25D6-458F-83FD-A4CF15C56D9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493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BBD61-25D6-458F-83FD-A4CF15C56D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246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21866A3-7579-4F86-88D5-F7A20D202280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F01A01-AE2A-4E33-ADAA-AA4FAC1BFC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83296" y="1124744"/>
            <a:ext cx="5105400" cy="2868168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HABLAR DE FUTURO PRÓXIMO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IR A + INFINITIVO</a:t>
            </a:r>
          </a:p>
        </p:txBody>
      </p:sp>
    </p:spTree>
    <p:extLst>
      <p:ext uri="{BB962C8B-B14F-4D97-AF65-F5344CB8AC3E}">
        <p14:creationId xmlns:p14="http://schemas.microsoft.com/office/powerpoint/2010/main" val="379306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Popis: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/>
              <a:t>Po kliknutí se objeví správné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21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TVOŘÍ?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8291264" cy="4846320"/>
          </a:xfrm>
        </p:spPr>
        <p:txBody>
          <a:bodyPr/>
          <a:lstStyle/>
          <a:p>
            <a:endParaRPr lang="cs-CZ" dirty="0"/>
          </a:p>
          <a:p>
            <a:r>
              <a:rPr lang="cs-CZ" sz="3200" b="1" dirty="0"/>
              <a:t>Přítomný čas slovesa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IR</a:t>
            </a:r>
            <a:r>
              <a:rPr lang="cs-CZ" sz="3200" b="1" dirty="0"/>
              <a:t> +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Infinitiv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VOY		VAMOS</a:t>
            </a:r>
          </a:p>
          <a:p>
            <a:pPr marL="0" indent="0">
              <a:buNone/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VAS		VAIS	</a:t>
            </a:r>
            <a:r>
              <a:rPr lang="cs-CZ" sz="3200" b="1" dirty="0"/>
              <a:t>+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cs-CZ" sz="3200" b="1" dirty="0"/>
              <a:t>+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 INFINITIV</a:t>
            </a:r>
          </a:p>
          <a:p>
            <a:pPr marL="0" indent="0">
              <a:buNone/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VA		VAN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991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7992888" cy="54006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Vyjadřuje plány a záměry v blízké budoucnosti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cs-CZ" dirty="0" err="1"/>
              <a:t>Estoy</a:t>
            </a:r>
            <a:r>
              <a:rPr lang="cs-CZ" dirty="0"/>
              <a:t> </a:t>
            </a:r>
            <a:r>
              <a:rPr lang="cs-CZ" dirty="0" err="1"/>
              <a:t>cansado</a:t>
            </a:r>
            <a:r>
              <a:rPr lang="cs-CZ" dirty="0"/>
              <a:t>, </a:t>
            </a:r>
            <a:r>
              <a:rPr lang="cs-CZ" dirty="0" err="1"/>
              <a:t>voy</a:t>
            </a:r>
            <a:r>
              <a:rPr lang="cs-CZ" dirty="0"/>
              <a:t> a </a:t>
            </a:r>
            <a:r>
              <a:rPr lang="cs-CZ" dirty="0" err="1"/>
              <a:t>acostarme</a:t>
            </a:r>
            <a:r>
              <a:rPr lang="cs-CZ" dirty="0"/>
              <a:t>.</a:t>
            </a:r>
          </a:p>
          <a:p>
            <a:r>
              <a:rPr lang="cs-CZ" dirty="0" err="1"/>
              <a:t>Esta</a:t>
            </a:r>
            <a:r>
              <a:rPr lang="cs-CZ" dirty="0"/>
              <a:t> </a:t>
            </a:r>
            <a:r>
              <a:rPr lang="cs-CZ" dirty="0" err="1"/>
              <a:t>noche</a:t>
            </a:r>
            <a:r>
              <a:rPr lang="cs-CZ" dirty="0"/>
              <a:t> no </a:t>
            </a:r>
            <a:r>
              <a:rPr lang="cs-CZ" dirty="0" err="1"/>
              <a:t>voy</a:t>
            </a:r>
            <a:r>
              <a:rPr lang="cs-CZ" dirty="0"/>
              <a:t> a </a:t>
            </a:r>
            <a:r>
              <a:rPr lang="cs-CZ" dirty="0" err="1"/>
              <a:t>salir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Pokud hovoříme o něčem, co se určitě odehraje (soudě podle současných okolností).</a:t>
            </a: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err="1"/>
              <a:t>Escucha</a:t>
            </a:r>
            <a:r>
              <a:rPr lang="cs-CZ" dirty="0"/>
              <a:t>. </a:t>
            </a:r>
            <a:r>
              <a:rPr lang="cs-CZ" dirty="0" err="1"/>
              <a:t>Voy</a:t>
            </a:r>
            <a:r>
              <a:rPr lang="cs-CZ" dirty="0"/>
              <a:t> a </a:t>
            </a:r>
            <a:r>
              <a:rPr lang="cs-CZ" dirty="0" err="1"/>
              <a:t>decir</a:t>
            </a:r>
            <a:r>
              <a:rPr lang="cs-CZ" dirty="0"/>
              <a:t> </a:t>
            </a:r>
            <a:r>
              <a:rPr lang="cs-CZ" dirty="0" err="1"/>
              <a:t>algo</a:t>
            </a:r>
            <a:r>
              <a:rPr lang="cs-CZ" dirty="0"/>
              <a:t> </a:t>
            </a:r>
            <a:r>
              <a:rPr lang="cs-CZ" dirty="0" err="1"/>
              <a:t>importante</a:t>
            </a:r>
            <a:r>
              <a:rPr lang="cs-CZ" dirty="0"/>
              <a:t>.</a:t>
            </a:r>
          </a:p>
          <a:p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nublado</a:t>
            </a:r>
            <a:r>
              <a:rPr lang="cs-CZ" dirty="0"/>
              <a:t>. </a:t>
            </a:r>
            <a:r>
              <a:rPr lang="cs-CZ" dirty="0" err="1"/>
              <a:t>Va</a:t>
            </a:r>
            <a:r>
              <a:rPr lang="cs-CZ" dirty="0"/>
              <a:t> a </a:t>
            </a:r>
            <a:r>
              <a:rPr lang="cs-CZ" dirty="0" err="1"/>
              <a:t>llover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192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cs-CZ" sz="3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</a:t>
            </a:r>
            <a:r>
              <a:rPr lang="cs-CZ" sz="3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</a:t>
            </a:r>
            <a:r>
              <a:rPr lang="cs-CZ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</a:t>
            </a:r>
            <a:r>
              <a:rPr lang="cs-CZ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  <a:endParaRPr lang="cs-CZ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136904" cy="5517232"/>
          </a:xfrm>
        </p:spPr>
        <p:txBody>
          <a:bodyPr>
            <a:normAutofit/>
          </a:bodyPr>
          <a:lstStyle/>
          <a:p>
            <a:r>
              <a:rPr lang="cs-CZ" sz="2800" dirty="0" err="1"/>
              <a:t>Yo</a:t>
            </a:r>
            <a:r>
              <a:rPr lang="cs-CZ" sz="2800" dirty="0"/>
              <a:t> no _____________ </a:t>
            </a:r>
            <a:r>
              <a:rPr lang="cs-CZ" sz="2800" dirty="0" err="1"/>
              <a:t>hacer</a:t>
            </a:r>
            <a:r>
              <a:rPr lang="cs-CZ" sz="2800" dirty="0"/>
              <a:t> la </a:t>
            </a:r>
            <a:r>
              <a:rPr lang="cs-CZ" sz="2800" dirty="0" err="1"/>
              <a:t>tarea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María</a:t>
            </a:r>
            <a:r>
              <a:rPr lang="cs-CZ" sz="2800" dirty="0"/>
              <a:t> _____________ </a:t>
            </a:r>
            <a:r>
              <a:rPr lang="cs-CZ" sz="2800" dirty="0" err="1"/>
              <a:t>leer</a:t>
            </a:r>
            <a:r>
              <a:rPr lang="cs-CZ" sz="2800" dirty="0"/>
              <a:t> el libro.</a:t>
            </a:r>
          </a:p>
          <a:p>
            <a:r>
              <a:rPr lang="es-ES" sz="2800" dirty="0"/>
              <a:t>Yo _____________ </a:t>
            </a:r>
            <a:r>
              <a:rPr lang="cs-CZ" sz="2800" dirty="0" err="1"/>
              <a:t>cocinar</a:t>
            </a:r>
            <a:r>
              <a:rPr lang="es-ES" sz="2800" dirty="0"/>
              <a:t>.</a:t>
            </a:r>
          </a:p>
          <a:p>
            <a:r>
              <a:rPr lang="es-ES" sz="2800" dirty="0"/>
              <a:t>Jaime y Alberto _____________ estudiar </a:t>
            </a:r>
            <a:r>
              <a:rPr lang="cs-CZ" sz="2800" dirty="0" err="1"/>
              <a:t>hoy</a:t>
            </a:r>
            <a:r>
              <a:rPr lang="es-ES" sz="2800" dirty="0"/>
              <a:t>.</a:t>
            </a:r>
          </a:p>
          <a:p>
            <a:r>
              <a:rPr lang="es-ES" sz="2800" dirty="0"/>
              <a:t>Vosotros _____________ hacer un</a:t>
            </a:r>
            <a:r>
              <a:rPr lang="cs-CZ" sz="2800" dirty="0"/>
              <a:t> café</a:t>
            </a:r>
            <a:r>
              <a:rPr lang="es-ES" sz="2800" dirty="0"/>
              <a:t>. </a:t>
            </a:r>
            <a:endParaRPr lang="cs-CZ" sz="2800" dirty="0"/>
          </a:p>
          <a:p>
            <a:r>
              <a:rPr lang="es-ES" sz="2800" dirty="0"/>
              <a:t>Juan y yo _____________ ir a</a:t>
            </a:r>
            <a:r>
              <a:rPr lang="cs-CZ" sz="2800" dirty="0"/>
              <a:t> </a:t>
            </a:r>
            <a:r>
              <a:rPr lang="cs-CZ" sz="2800" dirty="0" err="1"/>
              <a:t>casa</a:t>
            </a:r>
            <a:r>
              <a:rPr lang="es-ES" sz="2800" dirty="0"/>
              <a:t>.</a:t>
            </a:r>
          </a:p>
          <a:p>
            <a:r>
              <a:rPr lang="es-ES" sz="2800" dirty="0"/>
              <a:t>Nosotros _____________ jugar </a:t>
            </a:r>
            <a:r>
              <a:rPr lang="cs-CZ" sz="2800" dirty="0"/>
              <a:t>a las </a:t>
            </a:r>
            <a:r>
              <a:rPr lang="cs-CZ" sz="2800" dirty="0" err="1"/>
              <a:t>cartas</a:t>
            </a:r>
            <a:r>
              <a:rPr lang="es-ES" sz="2800" dirty="0"/>
              <a:t>.</a:t>
            </a:r>
          </a:p>
          <a:p>
            <a:r>
              <a:rPr lang="es-ES" sz="2800" dirty="0"/>
              <a:t>Ustedes _____________ regresar a </a:t>
            </a:r>
            <a:r>
              <a:rPr lang="cs-CZ" sz="2800" dirty="0" err="1"/>
              <a:t>Espaňa</a:t>
            </a:r>
            <a:r>
              <a:rPr lang="es-ES" sz="2800" dirty="0"/>
              <a:t>.</a:t>
            </a:r>
          </a:p>
          <a:p>
            <a:r>
              <a:rPr lang="es-ES" sz="2800" dirty="0"/>
              <a:t>El profesor _____________ dar una</a:t>
            </a:r>
            <a:r>
              <a:rPr lang="cs-CZ" sz="2800" dirty="0"/>
              <a:t> </a:t>
            </a:r>
            <a:r>
              <a:rPr lang="cs-CZ" sz="2800" dirty="0" err="1"/>
              <a:t>clase</a:t>
            </a:r>
            <a:r>
              <a:rPr lang="cs-CZ" sz="2800" dirty="0"/>
              <a:t>.</a:t>
            </a:r>
            <a:endParaRPr lang="es-ES" sz="2800" dirty="0"/>
          </a:p>
          <a:p>
            <a:r>
              <a:rPr lang="es-ES" sz="2800" dirty="0"/>
              <a:t>Mis amigos _____________ </a:t>
            </a:r>
            <a:r>
              <a:rPr lang="cs-CZ" sz="2800" dirty="0" err="1"/>
              <a:t>visitarme</a:t>
            </a:r>
            <a:r>
              <a:rPr lang="cs-CZ" sz="2800" dirty="0"/>
              <a:t>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567574" y="1282173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VOY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691680" y="1800918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403648" y="2385366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VOY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033763" y="2817414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205671" y="3356992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VAIS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395666" y="3882314"/>
            <a:ext cx="203231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2318336" y="4351253"/>
            <a:ext cx="191479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2426467" y="4869160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583733" y="5387566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583733" y="5937595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016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23996"/>
            <a:ext cx="8676456" cy="732696"/>
          </a:xfrm>
        </p:spPr>
        <p:txBody>
          <a:bodyPr>
            <a:noAutofit/>
          </a:bodyPr>
          <a:lstStyle/>
          <a:p>
            <a:r>
              <a:rPr lang="cs-CZ" sz="3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</a:t>
            </a:r>
            <a:r>
              <a:rPr lang="cs-CZ" sz="3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cs-CZ" sz="3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</a:t>
            </a:r>
            <a:r>
              <a:rPr lang="cs-CZ" sz="3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„IR A INF.“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27168" cy="5400600"/>
          </a:xfrm>
        </p:spPr>
        <p:txBody>
          <a:bodyPr/>
          <a:lstStyle/>
          <a:p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levanto</a:t>
            </a:r>
            <a:r>
              <a:rPr lang="cs-CZ" dirty="0"/>
              <a:t> </a:t>
            </a:r>
            <a:r>
              <a:rPr lang="cs-CZ" dirty="0" err="1"/>
              <a:t>pronto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Juan </a:t>
            </a:r>
            <a:r>
              <a:rPr lang="cs-CZ" dirty="0" err="1"/>
              <a:t>habla</a:t>
            </a:r>
            <a:r>
              <a:rPr lang="cs-CZ" dirty="0"/>
              <a:t> con </a:t>
            </a:r>
            <a:r>
              <a:rPr lang="cs-CZ" dirty="0" err="1"/>
              <a:t>sus</a:t>
            </a:r>
            <a:r>
              <a:rPr lang="cs-CZ" dirty="0"/>
              <a:t> </a:t>
            </a:r>
            <a:r>
              <a:rPr lang="cs-CZ" dirty="0" err="1"/>
              <a:t>amigos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Esta</a:t>
            </a:r>
            <a:r>
              <a:rPr lang="cs-CZ" dirty="0"/>
              <a:t> </a:t>
            </a:r>
            <a:r>
              <a:rPr lang="cs-CZ" dirty="0" err="1"/>
              <a:t>noche</a:t>
            </a:r>
            <a:r>
              <a:rPr lang="cs-CZ" dirty="0"/>
              <a:t> </a:t>
            </a:r>
            <a:r>
              <a:rPr lang="cs-CZ" dirty="0" err="1"/>
              <a:t>viene</a:t>
            </a:r>
            <a:r>
              <a:rPr lang="cs-CZ" dirty="0"/>
              <a:t> Felipe.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Viajamos</a:t>
            </a:r>
            <a:r>
              <a:rPr lang="cs-CZ" dirty="0"/>
              <a:t> </a:t>
            </a:r>
            <a:r>
              <a:rPr lang="cs-CZ" dirty="0" err="1"/>
              <a:t>mucho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 </a:t>
            </a:r>
            <a:r>
              <a:rPr lang="cs-CZ" dirty="0" err="1"/>
              <a:t>verano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83568" y="1830923"/>
            <a:ext cx="54006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/>
              <a:t>Voy</a:t>
            </a:r>
            <a:r>
              <a:rPr lang="cs-CZ" sz="2600" b="1" dirty="0"/>
              <a:t> a </a:t>
            </a:r>
            <a:r>
              <a:rPr lang="cs-CZ" sz="2600" b="1" dirty="0" err="1"/>
              <a:t>levantarme</a:t>
            </a:r>
            <a:r>
              <a:rPr lang="cs-CZ" sz="2600" b="1" dirty="0"/>
              <a:t> </a:t>
            </a:r>
            <a:r>
              <a:rPr lang="cs-CZ" sz="2600" b="1" dirty="0" err="1"/>
              <a:t>pronto</a:t>
            </a:r>
            <a:r>
              <a:rPr lang="cs-CZ" sz="2600" b="1" dirty="0"/>
              <a:t>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706008" y="3240320"/>
            <a:ext cx="5739873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/>
              <a:t>Juan </a:t>
            </a:r>
            <a:r>
              <a:rPr lang="cs-CZ" sz="2600" b="1" dirty="0" err="1"/>
              <a:t>va</a:t>
            </a:r>
            <a:r>
              <a:rPr lang="cs-CZ" sz="2600" b="1" dirty="0"/>
              <a:t> a </a:t>
            </a:r>
            <a:r>
              <a:rPr lang="cs-CZ" sz="2600" b="1" dirty="0" err="1"/>
              <a:t>hablar</a:t>
            </a:r>
            <a:r>
              <a:rPr lang="cs-CZ" sz="2600" b="1" dirty="0"/>
              <a:t> con </a:t>
            </a:r>
            <a:r>
              <a:rPr lang="cs-CZ" sz="2600" b="1" dirty="0" err="1"/>
              <a:t>sus</a:t>
            </a:r>
            <a:r>
              <a:rPr lang="cs-CZ" sz="2600" b="1" dirty="0"/>
              <a:t> </a:t>
            </a:r>
            <a:r>
              <a:rPr lang="cs-CZ" sz="2600" b="1" dirty="0" err="1"/>
              <a:t>amigos</a:t>
            </a:r>
            <a:r>
              <a:rPr lang="cs-CZ" sz="2600" b="1" dirty="0"/>
              <a:t>.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04334" y="4689140"/>
            <a:ext cx="5739873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/>
              <a:t>Esta</a:t>
            </a:r>
            <a:r>
              <a:rPr lang="cs-CZ" sz="2600" b="1" dirty="0"/>
              <a:t> </a:t>
            </a:r>
            <a:r>
              <a:rPr lang="cs-CZ" sz="2600" b="1" dirty="0" err="1"/>
              <a:t>noche</a:t>
            </a:r>
            <a:r>
              <a:rPr lang="cs-CZ" sz="2600" b="1" dirty="0"/>
              <a:t> </a:t>
            </a:r>
            <a:r>
              <a:rPr lang="cs-CZ" sz="2600" b="1" dirty="0" err="1"/>
              <a:t>va</a:t>
            </a:r>
            <a:r>
              <a:rPr lang="cs-CZ" sz="2600" b="1" dirty="0"/>
              <a:t> a </a:t>
            </a:r>
            <a:r>
              <a:rPr lang="cs-CZ" sz="2600" b="1" dirty="0" err="1"/>
              <a:t>venir</a:t>
            </a:r>
            <a:r>
              <a:rPr lang="cs-CZ" sz="2600" b="1" dirty="0"/>
              <a:t> Felipe.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718962" y="6165304"/>
            <a:ext cx="601327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err="1"/>
              <a:t>Vamos</a:t>
            </a:r>
            <a:r>
              <a:rPr lang="cs-CZ" sz="2600" b="1" dirty="0"/>
              <a:t> a </a:t>
            </a:r>
            <a:r>
              <a:rPr lang="cs-CZ" sz="2600" b="1" dirty="0" err="1"/>
              <a:t>viajar</a:t>
            </a:r>
            <a:r>
              <a:rPr lang="cs-CZ" sz="2600" b="1" dirty="0"/>
              <a:t> </a:t>
            </a:r>
            <a:r>
              <a:rPr lang="cs-CZ" sz="2600" b="1" dirty="0" err="1"/>
              <a:t>mucho</a:t>
            </a:r>
            <a:r>
              <a:rPr lang="cs-CZ" sz="2600" b="1" dirty="0"/>
              <a:t> </a:t>
            </a:r>
            <a:r>
              <a:rPr lang="cs-CZ" sz="2600" b="1" dirty="0" err="1"/>
              <a:t>este</a:t>
            </a:r>
            <a:r>
              <a:rPr lang="cs-CZ" sz="2600" b="1" dirty="0"/>
              <a:t> </a:t>
            </a:r>
            <a:r>
              <a:rPr lang="cs-CZ" sz="2600" b="1" dirty="0" err="1"/>
              <a:t>verano</a:t>
            </a:r>
            <a:r>
              <a:rPr lang="cs-CZ" sz="2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68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254</Words>
  <Application>Microsoft Macintosh PowerPoint</Application>
  <PresentationFormat>Předvádění na obrazovce (4:3)</PresentationFormat>
  <Paragraphs>64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Bohatý</vt:lpstr>
      <vt:lpstr>HABLAR DE FUTURO PRÓXIMO</vt:lpstr>
      <vt:lpstr>Popis:</vt:lpstr>
      <vt:lpstr>JAK SE TVOŘÍ?</vt:lpstr>
      <vt:lpstr>POUŽITÍ:</vt:lpstr>
      <vt:lpstr>Completa con ir a</vt:lpstr>
      <vt:lpstr>Transforma en futuro „IR A INF.“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HABLAR DE FUTURO PRÓXIMO</dc:title>
  <dc:creator>Eva Šimonková</dc:creator>
  <cp:lastModifiedBy>Eva Šimonková</cp:lastModifiedBy>
  <cp:revision>13</cp:revision>
  <dcterms:created xsi:type="dcterms:W3CDTF">2013-10-28T20:07:11Z</dcterms:created>
  <dcterms:modified xsi:type="dcterms:W3CDTF">2024-10-09T14:50:26Z</dcterms:modified>
</cp:coreProperties>
</file>