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2" r:id="rId6"/>
    <p:sldId id="260" r:id="rId7"/>
    <p:sldId id="257" r:id="rId8"/>
    <p:sldId id="272" r:id="rId9"/>
    <p:sldId id="258" r:id="rId10"/>
    <p:sldId id="27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C03"/>
    <a:srgbClr val="C60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96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0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7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97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7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14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60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AD48-A92B-46E8-BA5C-33E74884C007}" type="datetimeFigureOut">
              <a:rPr lang="cs-CZ" smtClean="0"/>
              <a:t>12. 9. 2016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4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Buscando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empleo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521" y="132522"/>
            <a:ext cx="11953461" cy="5910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HABLA CON TU PROFESOR Y CON TUS COMPAŇEROS: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¿Te gusta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trabajar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imaginas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tu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futuro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empleo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¿Te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gustaría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trabajar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autónomo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desempleo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República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Checa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¿En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países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europeos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Piensas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buscarte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futuro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empleo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extranjero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Cuánto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dura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normalmente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prueba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una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son los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salarios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comparando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países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UE?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Conoces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alguien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quien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cobra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desempleo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¿Has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tenido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alguna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vez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temporal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Sabrías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escribir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currículum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317296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798100"/>
              </p:ext>
            </p:extLst>
          </p:nvPr>
        </p:nvGraphicFramePr>
        <p:xfrm>
          <a:off x="1507254" y="708337"/>
          <a:ext cx="9207970" cy="50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Empleo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Empresa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empleado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viz.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31978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397" y="386366"/>
            <a:ext cx="11320530" cy="5790597"/>
          </a:xfrm>
        </p:spPr>
        <p:txBody>
          <a:bodyPr/>
          <a:lstStyle/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114300" lvl="0" indent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None/>
            </a:pPr>
            <a:r>
              <a:rPr lang="cs-CZ" dirty="0">
                <a:solidFill>
                  <a:srgbClr val="2F2B20"/>
                </a:solidFill>
                <a:latin typeface="Arial"/>
              </a:rPr>
              <a:t>	</a:t>
            </a:r>
            <a:r>
              <a:rPr lang="cs-CZ" sz="3600" dirty="0">
                <a:solidFill>
                  <a:srgbClr val="2F2B20"/>
                </a:solidFill>
                <a:latin typeface="Arial"/>
              </a:rPr>
              <a:t>Popis</a:t>
            </a:r>
          </a:p>
          <a:p>
            <a:pPr marL="114300" lvl="0" indent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None/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Po vysvětlení základní slovní zásoby následuje procvičení.</a:t>
            </a: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Studenti odpoví na dotazy, doplní správné výrazy. Na závěr mohou diskutovat o daném tématu.</a:t>
            </a: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Na následující straně se seznámíme se základní slovní zásobou.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45553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910" y="174891"/>
            <a:ext cx="11865176" cy="5968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EMPRESA / EL EMPRESARIO		PODNIK / PODNIKATEL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EMPLEADO					ZAMĚSTNANEC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CONTRATO INDEFINIDO / TEMPORAL 	SMLOUVA (NA DOBU URČ./NEURČ.)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ENTREVISTA DE TRABAJO			PRACOVNÍ POHOVOR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INCORPORACIÓN INMEDIATA			NÁSTUP IHNED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PERÍODO DE PRUEBA			ZKUŠEBNÍ DOBA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SALARIO	/ LA NÓMINA				PLAT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CURRÍCULUM					ŽIVOTOPIS				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PAGA EXTRAORDINARIA			PRÉMIE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JORNADA					SMĚNA, PRACOVNÍ DOBA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JORNADA MEDIA / COMPLETA			ÚVAZEK POLOVIČNÍ, PLNÝ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PUESTO						PRACOVNÍ MÍSTO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DESPEDIR / EL DESPIDO				PROPUSTIT / ODSTUPNÉ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415941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90151" y="90152"/>
            <a:ext cx="11925837" cy="6065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TRABAJO TEMPORAL				BRIGÁDA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BECARIO						STÁŽISTA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TRABAJO REMUNERADO			PLACENÁ PRÁCE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HORAS EXTRA					PŘESČASY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CARTA DE RECOMENDACIÓN		DOPORUČUJÍCÍ DOPIS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PROCESO DE SELECCIÓN			VÝBĚROVÉ ŘÍZENÍ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LICENCIA DE AUTÓNOMO			ŽIVNOSTENSKÝ LIST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DESEMPLEO					NEZAMĚSTNANOST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ESTAR EN PARO / DESEMPLEADO		BÝT NEZAMĚSTNANÝ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HACER FIJO A ALGUIEN				PŘIJMOUT NA DOBU NEURČITOU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SOLICITUD / OFERTA DE TRABAJO		ŽÁDOST O PRÁCI / NABÍDKA PRÁCE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ASCENDER						POVÝŠIT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COBRAR EL DESEMPLEO			POBÍRAT PODPORU</a:t>
            </a:r>
          </a:p>
        </p:txBody>
      </p:sp>
      <p:sp>
        <p:nvSpPr>
          <p:cNvPr id="5" name="Obdélník 4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95177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789" y="218941"/>
            <a:ext cx="11887199" cy="595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BUSCA LA TRADUCCIÓN CORRECTA: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EMPRESA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EMPRESARIO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EMPLEO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DESEMPLEO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ASCENDER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DESPEDIR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PUESTO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JORNADA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SALARIO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BECARIO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2" name="Obdélník 1"/>
          <p:cNvSpPr/>
          <p:nvPr/>
        </p:nvSpPr>
        <p:spPr>
          <a:xfrm>
            <a:off x="8746435" y="4426226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PODNIK / FIRMA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096000" y="295033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PODNIKATEL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373756" y="4214191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ZAMĚSTNÁNÍ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8342244" y="1898514"/>
            <a:ext cx="3147391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NEZAMĚSTNANOST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8839200" y="2561847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POVÝŠIT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80382" y="5116789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PROPUSTIT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591142" y="798585"/>
            <a:ext cx="2898493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PRACOVNÍ MÍSTO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8249478" y="3622744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SMĚNA 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599043" y="118144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PLAT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8342244" y="521645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STÁŽISTA</a:t>
            </a:r>
          </a:p>
        </p:txBody>
      </p:sp>
    </p:spTree>
    <p:extLst>
      <p:ext uri="{BB962C8B-B14F-4D97-AF65-F5344CB8AC3E}">
        <p14:creationId xmlns:p14="http://schemas.microsoft.com/office/powerpoint/2010/main" val="23147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53 -0.01135 L -0.52383 -0.47917 L -0.52383 -0.4789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71" y="-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91 -0.00278 L -0.26302 -0.191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5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25 -0.00393 L -0.27344 -0.306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6" y="-1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32 0.00347 L -0.46224 0.1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96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72 -0.00255 L -0.5457 0.08055 " pathEditMode="relative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49 0.00579 L -0.28372 -0.21643 " pathEditMode="relative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57 0.00533 L -0.51927 0.48264 " pathEditMode="relative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74 0.00717 L -0.48203 0.14768 L -0.48203 0.1481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21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9 -0.00602 L -0.2875 0.575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26" y="2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00116 L -0.49948 0.053 " pathEditMode="relative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34423" y="571500"/>
            <a:ext cx="839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2133" y="79008"/>
            <a:ext cx="12072730" cy="5978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RELACIONA EL TÉRMINO CON LA DEFINICIÓN: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PERSONA QUE TRABAJA EN UNA EMPRESA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salario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PERSONA QUE TRABAJA PARA FORMARSE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desempleado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DINERO QUE RECIBIMOS POR EL TRABAJO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temporal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TIEMPO QUE PASAMOS EN EL TRABAJO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empleado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ESTAR EN PARO, NO TENER TRABAJO	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entrevista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CONTRATO PARA ALGÚN PERÍODO DE TIEMPO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fijo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OFRECER UN CONTRATO INDETERMINADO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cobrar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desempleo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ESTAR EN PARO Y RECIBIR DINERO DE ESTADO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becario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GANAR LA POSICIÓN MÁS ALTA EN LA EMPRESA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ascender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DOCUMENTO PARA TRABAJAR POR SU CUENTA	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jornada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CITA EN LA EMPRESA DONDE QUIERO TRABAJAR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licencia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autónomo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6300788" y="1244692"/>
            <a:ext cx="2117191" cy="926977"/>
          </a:xfrm>
          <a:prstGeom prst="straightConnector1">
            <a:avLst/>
          </a:prstGeom>
          <a:ln w="63500">
            <a:solidFill>
              <a:srgbClr val="00B0F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5843588" y="1692676"/>
            <a:ext cx="2530492" cy="1379137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7522058" y="2091189"/>
            <a:ext cx="852022" cy="1324611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 flipV="1">
            <a:off x="6701874" y="1143996"/>
            <a:ext cx="1603772" cy="1464935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7838765" y="3082845"/>
            <a:ext cx="386798" cy="2668394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6460487" y="3551140"/>
            <a:ext cx="1925655" cy="430075"/>
          </a:xfrm>
          <a:prstGeom prst="straightConnector1">
            <a:avLst/>
          </a:prstGeom>
          <a:ln w="63500">
            <a:solidFill>
              <a:srgbClr val="C60CB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7200900" y="3981215"/>
            <a:ext cx="975692" cy="385038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 flipV="1">
            <a:off x="6657975" y="1586906"/>
            <a:ext cx="1728167" cy="2816750"/>
          </a:xfrm>
          <a:prstGeom prst="straightConnector1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 flipV="1">
            <a:off x="7086600" y="5186363"/>
            <a:ext cx="1187935" cy="614128"/>
          </a:xfrm>
          <a:prstGeom prst="straightConnector1">
            <a:avLst/>
          </a:prstGeom>
          <a:ln w="63500">
            <a:solidFill>
              <a:srgbClr val="F76C03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7200900" y="4851640"/>
            <a:ext cx="1080467" cy="1838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 flipV="1">
            <a:off x="6460488" y="2515657"/>
            <a:ext cx="1864778" cy="2768255"/>
          </a:xfrm>
          <a:prstGeom prst="straightConnector1">
            <a:avLst/>
          </a:prstGeom>
          <a:ln w="635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4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2522"/>
            <a:ext cx="12192000" cy="6042991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CONTRATO NO LIMITADO EN TIEMPO			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HISTORIA DE TU FORMACIÓN Y EXPERIENCIA	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OPINIÓN DE TU EMPLEADOR ANTERIOR (ESCRITO)	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DINERO QUE RECIBES COMO RECOMPENSA SI TE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DESPIDEN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TIEMPO QUE TIENE LA EMPRESA PARA CONOCER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LAS	CUALIDADES DE NUEVO EMPLEADO			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TIEMPO QUE TRABAJAMOS MÁS DE NUESTRO 	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HORARIO NORMAL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DINERO ADICIONAL QUE ALGUNAS EMPRESAS 	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PAGAN A SUS EMPLEADOS (A VECES)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PROCESO DURANTE EL CUAL LA EMPRESA ESCOGE 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A SUS NUEVOS EMPLEADOS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6321288" y="357809"/>
            <a:ext cx="2478155" cy="351182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7272338" y="2998722"/>
            <a:ext cx="1819897" cy="2355434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7800147" y="1726094"/>
            <a:ext cx="1973329" cy="4022518"/>
          </a:xfrm>
          <a:prstGeom prst="straightConnector1">
            <a:avLst/>
          </a:prstGeom>
          <a:ln w="63500">
            <a:solidFill>
              <a:srgbClr val="00B0F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7582932" y="3784635"/>
            <a:ext cx="1655904" cy="651326"/>
          </a:xfrm>
          <a:prstGeom prst="straightConnector1">
            <a:avLst/>
          </a:prstGeom>
          <a:ln w="63500">
            <a:solidFill>
              <a:srgbClr val="C60CB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7560365" y="2688532"/>
            <a:ext cx="2430326" cy="1696830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8587408" y="523461"/>
            <a:ext cx="3458818" cy="371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indeterminado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8640419" y="1974573"/>
            <a:ext cx="3405807" cy="371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horas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extra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8594029" y="4830417"/>
            <a:ext cx="3458818" cy="371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carta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recomenadión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8587407" y="5486401"/>
            <a:ext cx="3458818" cy="371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despido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8613910" y="3558209"/>
            <a:ext cx="3458818" cy="371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extraordinaria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8640419" y="2763077"/>
            <a:ext cx="3405807" cy="371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selección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8587408" y="4220818"/>
            <a:ext cx="3458818" cy="371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prueba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8640418" y="1270552"/>
            <a:ext cx="3405807" cy="4008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currículum</a:t>
            </a: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H="1" flipV="1">
            <a:off x="8193778" y="1302023"/>
            <a:ext cx="581543" cy="3744226"/>
          </a:xfrm>
          <a:prstGeom prst="straightConnector1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>
            <a:off x="7654373" y="2261631"/>
            <a:ext cx="1995589" cy="1275045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 flipV="1">
            <a:off x="7560365" y="846481"/>
            <a:ext cx="2057296" cy="72741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3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6017" y="66261"/>
            <a:ext cx="11966713" cy="611559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COMPLETA: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SUELDO, PUESTO, ENTREVISTA, DESPEDIR, BECARIO,PARO, REMUNERADO, OFERTAS, FIJO, TEMORAL, INDETERMINADO, DESEMPLEO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Cuando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estudiaba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trabajaba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en una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de …………...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quiero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buscarme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…………………,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necesito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ganar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dinero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jefe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buscó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otro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asistente y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……………..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Pero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puedo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desemleado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Necesito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Miré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anuncios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periódico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a ver si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algunas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………………. de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Pero no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ninguna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tenía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 pero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hicieron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…………….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firmado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contrato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……………………...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empleo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estoy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en ………………..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aňos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derecho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cobrar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el …………………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prepararme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maňana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Tengo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una ………………… de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donde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ofrecieron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……………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interesante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buen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………...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794736" y="1009442"/>
            <a:ext cx="1501639" cy="42406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becario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485196" y="2800762"/>
            <a:ext cx="1622358" cy="287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ofertas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72124" y="1936389"/>
            <a:ext cx="1500189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despedir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57289" y="1486244"/>
            <a:ext cx="2195512" cy="287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remunerado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486250" y="3530990"/>
            <a:ext cx="2043013" cy="3766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209533" y="3620707"/>
            <a:ext cx="785812" cy="357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fijo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743451" y="5683958"/>
            <a:ext cx="1200150" cy="37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puesto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057800" y="4438235"/>
            <a:ext cx="1114424" cy="37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878981" y="4841095"/>
            <a:ext cx="2043013" cy="37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desempleo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545555" y="5237436"/>
            <a:ext cx="1809749" cy="37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443487" y="3995600"/>
            <a:ext cx="2343050" cy="37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indeterminado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9995345" y="5693433"/>
            <a:ext cx="1207189" cy="37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sueldo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545</Words>
  <Application>Microsoft Office PowerPoint</Application>
  <PresentationFormat>Širokoúhlá obrazovka</PresentationFormat>
  <Paragraphs>164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Buscando empleo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65</cp:revision>
  <dcterms:created xsi:type="dcterms:W3CDTF">2016-04-26T13:17:08Z</dcterms:created>
  <dcterms:modified xsi:type="dcterms:W3CDTF">2016-09-12T05:12:46Z</dcterms:modified>
</cp:coreProperties>
</file>