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1"/>
  </p:notesMasterIdLst>
  <p:sldIdLst>
    <p:sldId id="256" r:id="rId2"/>
    <p:sldId id="268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0"/>
  </p:normalViewPr>
  <p:slideViewPr>
    <p:cSldViewPr>
      <p:cViewPr varScale="1">
        <p:scale>
          <a:sx n="123" d="100"/>
          <a:sy n="123" d="100"/>
        </p:scale>
        <p:origin x="14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E8C63-C447-4516-993F-6B99B60B464B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F17AA-27FF-4032-A8B9-F2D97361A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87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F17AA-27FF-4032-A8B9-F2D97361A15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56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E60912-FEDA-45B7-A3A9-C81E7FEBF918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DA718-0CD6-40A1-AE45-FB96BAD55F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cs-CZ" sz="8000" b="1" dirty="0">
                <a:effectLst/>
              </a:rPr>
              <a:t>LAS HORAS</a:t>
            </a:r>
            <a:endParaRPr lang="cs-CZ" sz="6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227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Po vysvětlení nové slovní zásoby a uvedení příkladů následuje procvičení.</a:t>
            </a:r>
          </a:p>
          <a:p>
            <a:r>
              <a:rPr lang="cs-CZ" dirty="0"/>
              <a:t>Poté co se studenti vyjádří, následuje kliknutí a poté se pro kontrolu objeví správné řešení. Případně se nabídnutý text přesune na správné místo.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18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7780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Vocabulario</a:t>
            </a:r>
            <a:r>
              <a:rPr lang="cs-CZ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básico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7920880" cy="55351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cs-CZ" sz="28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LA HORA	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HODINA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EL MINUTO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MINUTA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EL RELOJ	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HODINY, HODINKY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DESDE (DE)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OD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HASTA (A)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DO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DESDE - HASTA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OD - DO</a:t>
            </a:r>
          </a:p>
          <a:p>
            <a:pPr marL="82296" indent="0">
              <a:buNone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DE – A			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OD - DO</a:t>
            </a:r>
          </a:p>
        </p:txBody>
      </p:sp>
    </p:spTree>
    <p:extLst>
      <p:ext uri="{BB962C8B-B14F-4D97-AF65-F5344CB8AC3E}">
        <p14:creationId xmlns:p14="http://schemas.microsoft.com/office/powerpoint/2010/main" val="2076894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836712"/>
            <a:ext cx="8466144" cy="5411688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 es?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Kolik je hodin?</a:t>
            </a:r>
          </a:p>
          <a:p>
            <a:pPr marL="82296" indent="0">
              <a:buNone/>
            </a:pPr>
            <a:endParaRPr lang="cs-CZ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V kolik hodin?</a:t>
            </a:r>
          </a:p>
          <a:p>
            <a:pPr marL="82296" indent="0">
              <a:buNone/>
            </a:pPr>
            <a:endParaRPr lang="cs-CZ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Od kolika hodin?</a:t>
            </a:r>
          </a:p>
          <a:p>
            <a:pPr marL="82296" indent="0">
              <a:buNone/>
            </a:pPr>
            <a:endParaRPr lang="cs-CZ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	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Do kolika hodin?</a:t>
            </a:r>
          </a:p>
          <a:p>
            <a:pPr marL="82296" indent="0">
              <a:buNone/>
            </a:pPr>
            <a:endParaRPr lang="cs-CZ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5 </a:t>
            </a:r>
            <a:r>
              <a:rPr lang="cs-CZ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8.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Od pěti do osmi.</a:t>
            </a:r>
          </a:p>
          <a:p>
            <a:pPr marL="82296" indent="0">
              <a:buNone/>
            </a:pPr>
            <a:endParaRPr lang="cs-CZ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5 a 8.				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pěti do osmi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0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2" y="908720"/>
            <a:ext cx="8415496" cy="56131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2905" y="11663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¿</a:t>
            </a:r>
            <a:r>
              <a:rPr lang="cs-CZ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Qué</a:t>
            </a:r>
            <a:r>
              <a:rPr lang="cs-CZ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hora es? </a:t>
            </a:r>
          </a:p>
        </p:txBody>
      </p:sp>
      <p:sp>
        <p:nvSpPr>
          <p:cNvPr id="4" name="Oválný popisek 3"/>
          <p:cNvSpPr/>
          <p:nvPr/>
        </p:nvSpPr>
        <p:spPr>
          <a:xfrm>
            <a:off x="4788024" y="548680"/>
            <a:ext cx="1872208" cy="1080120"/>
          </a:xfrm>
          <a:prstGeom prst="wedgeEllipseCallout">
            <a:avLst>
              <a:gd name="adj1" fmla="val -73977"/>
              <a:gd name="adj2" fmla="val 13246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cinco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5" name="Oválný popisek 4"/>
          <p:cNvSpPr/>
          <p:nvPr/>
        </p:nvSpPr>
        <p:spPr>
          <a:xfrm>
            <a:off x="5940152" y="1628800"/>
            <a:ext cx="3203848" cy="792088"/>
          </a:xfrm>
          <a:prstGeom prst="wedgeEllipseCallout">
            <a:avLst>
              <a:gd name="adj1" fmla="val -45127"/>
              <a:gd name="adj2" fmla="val 105325"/>
            </a:avLst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diez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4336070" y="3160840"/>
            <a:ext cx="950404" cy="57606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471903" y="3721845"/>
            <a:ext cx="1044116" cy="15060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ný popisek 13"/>
          <p:cNvSpPr/>
          <p:nvPr/>
        </p:nvSpPr>
        <p:spPr>
          <a:xfrm>
            <a:off x="6516216" y="2636912"/>
            <a:ext cx="2520280" cy="1440160"/>
          </a:xfrm>
          <a:prstGeom prst="wedgeEllipseCallout">
            <a:avLst>
              <a:gd name="adj1" fmla="val -61796"/>
              <a:gd name="adj2" fmla="val 1232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álný popisek 14"/>
          <p:cNvSpPr/>
          <p:nvPr/>
        </p:nvSpPr>
        <p:spPr>
          <a:xfrm>
            <a:off x="5832140" y="4793664"/>
            <a:ext cx="3204356" cy="1008112"/>
          </a:xfrm>
          <a:prstGeom prst="wedgeEllipseCallout">
            <a:avLst>
              <a:gd name="adj1" fmla="val -73458"/>
              <a:gd name="adj2" fmla="val -60652"/>
            </a:avLst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veinticinco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4346187" y="3728067"/>
            <a:ext cx="602799" cy="993052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ný popisek 19"/>
          <p:cNvSpPr/>
          <p:nvPr/>
        </p:nvSpPr>
        <p:spPr>
          <a:xfrm>
            <a:off x="3563888" y="5801776"/>
            <a:ext cx="3276364" cy="1080120"/>
          </a:xfrm>
          <a:prstGeom prst="wedgeEllipseCallout">
            <a:avLst>
              <a:gd name="adj1" fmla="val -24588"/>
              <a:gd name="adj2" fmla="val -1417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media</a:t>
            </a:r>
          </a:p>
        </p:txBody>
      </p:sp>
      <p:sp>
        <p:nvSpPr>
          <p:cNvPr id="21" name="Oválný popisek 20"/>
          <p:cNvSpPr/>
          <p:nvPr/>
        </p:nvSpPr>
        <p:spPr>
          <a:xfrm>
            <a:off x="0" y="5297720"/>
            <a:ext cx="4139952" cy="1224136"/>
          </a:xfrm>
          <a:prstGeom prst="wedgeEllipseCallout">
            <a:avLst>
              <a:gd name="adj1" fmla="val 42315"/>
              <a:gd name="adj2" fmla="val -105759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veinticinco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álný popisek 21"/>
          <p:cNvSpPr/>
          <p:nvPr/>
        </p:nvSpPr>
        <p:spPr>
          <a:xfrm>
            <a:off x="144016" y="3789040"/>
            <a:ext cx="3131840" cy="1296144"/>
          </a:xfrm>
          <a:prstGeom prst="wedgeEllipseCallout">
            <a:avLst>
              <a:gd name="adj1" fmla="val 46030"/>
              <a:gd name="adj2" fmla="val -5089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álný popisek 22"/>
          <p:cNvSpPr/>
          <p:nvPr/>
        </p:nvSpPr>
        <p:spPr>
          <a:xfrm>
            <a:off x="395536" y="1628800"/>
            <a:ext cx="3024336" cy="1332148"/>
          </a:xfrm>
          <a:prstGeom prst="wedgeEllipseCallout">
            <a:avLst>
              <a:gd name="adj1" fmla="val 54440"/>
              <a:gd name="adj2" fmla="val 43663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 las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4313644" y="3702851"/>
            <a:ext cx="18538" cy="1152128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3701882" y="3706460"/>
            <a:ext cx="633773" cy="864096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Přímá spojnice se šipkou 1027"/>
          <p:cNvCxnSpPr/>
          <p:nvPr/>
        </p:nvCxnSpPr>
        <p:spPr>
          <a:xfrm flipH="1" flipV="1">
            <a:off x="3114813" y="3714871"/>
            <a:ext cx="1219105" cy="278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/>
          <p:nvPr/>
        </p:nvCxnSpPr>
        <p:spPr>
          <a:xfrm flipH="1" flipV="1">
            <a:off x="3648982" y="2958793"/>
            <a:ext cx="652311" cy="737898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322913" y="3688951"/>
            <a:ext cx="0" cy="4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4311411" y="2740896"/>
            <a:ext cx="11502" cy="996008"/>
          </a:xfrm>
          <a:prstGeom prst="straightConnector1">
            <a:avLst/>
          </a:prstGeom>
          <a:ln w="444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59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75048" y="116632"/>
            <a:ext cx="8352928" cy="67413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Ordena</a:t>
            </a: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frases</a:t>
            </a: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Kolik je hodin?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 kolik hodin?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Od kolika hodin?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Do kolika hodin?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Od pěti do osmi.</a:t>
            </a:r>
          </a:p>
          <a:p>
            <a:pPr marL="82296" indent="0">
              <a:buNone/>
            </a:pP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Od pěti do osmi.</a:t>
            </a: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600" dirty="0"/>
          </a:p>
        </p:txBody>
      </p:sp>
      <p:sp>
        <p:nvSpPr>
          <p:cNvPr id="4" name="Ovál 3"/>
          <p:cNvSpPr/>
          <p:nvPr/>
        </p:nvSpPr>
        <p:spPr>
          <a:xfrm>
            <a:off x="5369250" y="4365104"/>
            <a:ext cx="374441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 es?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344975" y="5877272"/>
            <a:ext cx="374441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570984" y="2160998"/>
            <a:ext cx="435699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491880" y="1166777"/>
            <a:ext cx="42484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hora?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129259" y="3140968"/>
            <a:ext cx="554977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5 </a:t>
            </a:r>
            <a:r>
              <a:rPr lang="cs-CZ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8.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950375" y="5085184"/>
            <a:ext cx="417646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5 a 8.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4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-0.26129 -0.48588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3.7037E-7 L -0.24028 -0.56134 " pathEditMode="relative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-0.15157 0.14838 " pathEditMode="relative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77778E-6 L -0.02257 0.44722 " pathEditMode="relative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1111E-6 L 0.01458 0.27963 " pathEditMode="relative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1042 L 0.02396 0.157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12968" cy="6336704"/>
          </a:xfrm>
        </p:spPr>
        <p:txBody>
          <a:bodyPr/>
          <a:lstStyle/>
          <a:p>
            <a:pPr marL="45720" indent="0">
              <a:buNone/>
            </a:pPr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¿</a:t>
            </a:r>
            <a:r>
              <a:rPr lang="cs-CZ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qué</a:t>
            </a:r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hora es?</a:t>
            </a:r>
          </a:p>
          <a:p>
            <a:pPr marL="45720" indent="0">
              <a:buNone/>
            </a:pPr>
            <a:endParaRPr lang="cs-CZ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2562200" cy="1921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306" y="228959"/>
            <a:ext cx="3167006" cy="31023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29" y="3904121"/>
            <a:ext cx="3528392" cy="264629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590404"/>
            <a:ext cx="2354780" cy="307145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531499" y="896688"/>
            <a:ext cx="28953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SON LAS DOCE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75856" y="2236672"/>
            <a:ext cx="2736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ES LA UNA MENOS VEINTE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97496" y="3411678"/>
            <a:ext cx="4464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SON LAS DOCE Y VEINTE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49216" y="5229138"/>
            <a:ext cx="33761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SON LAS TRES MENOS CINCO</a:t>
            </a:r>
          </a:p>
        </p:txBody>
      </p:sp>
    </p:spTree>
    <p:extLst>
      <p:ext uri="{BB962C8B-B14F-4D97-AF65-F5344CB8AC3E}">
        <p14:creationId xmlns:p14="http://schemas.microsoft.com/office/powerpoint/2010/main" val="242696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1466"/>
            <a:ext cx="2556029" cy="340803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02877"/>
            <a:ext cx="2996681" cy="272033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780928"/>
            <a:ext cx="2831976" cy="2831976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0" y="620688"/>
            <a:ext cx="24837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SON LAS DOS MENOS DIEZ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148064" y="1498890"/>
            <a:ext cx="38164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DOCE Y CUATRO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61783" y="5712040"/>
            <a:ext cx="39065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DOS MENOS CUARTO</a:t>
            </a:r>
          </a:p>
        </p:txBody>
      </p:sp>
    </p:spTree>
    <p:extLst>
      <p:ext uri="{BB962C8B-B14F-4D97-AF65-F5344CB8AC3E}">
        <p14:creationId xmlns:p14="http://schemas.microsoft.com/office/powerpoint/2010/main" val="61165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marL="45720" indent="0">
              <a:buNone/>
            </a:pPr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¿QUÉ HORA ES?</a:t>
            </a:r>
          </a:p>
          <a:p>
            <a:pPr marL="45720" indent="0">
              <a:buNone/>
            </a:pPr>
            <a:endParaRPr lang="cs-CZ" sz="3200" b="1" u="sng" dirty="0"/>
          </a:p>
          <a:p>
            <a:pPr marL="45720" indent="0">
              <a:buNone/>
            </a:pPr>
            <a:r>
              <a:rPr lang="cs-CZ" sz="3200" dirty="0"/>
              <a:t>12:45</a:t>
            </a:r>
          </a:p>
          <a:p>
            <a:pPr marL="45720" indent="0">
              <a:buNone/>
            </a:pPr>
            <a:r>
              <a:rPr lang="cs-CZ" sz="3200" dirty="0"/>
              <a:t>13:05</a:t>
            </a:r>
          </a:p>
          <a:p>
            <a:pPr marL="45720" indent="0">
              <a:buNone/>
            </a:pPr>
            <a:r>
              <a:rPr lang="cs-CZ" sz="3200" dirty="0"/>
              <a:t>14:30</a:t>
            </a:r>
          </a:p>
          <a:p>
            <a:pPr marL="45720" indent="0">
              <a:buNone/>
            </a:pPr>
            <a:r>
              <a:rPr lang="cs-CZ" sz="3200" dirty="0"/>
              <a:t>15:45 </a:t>
            </a:r>
          </a:p>
          <a:p>
            <a:pPr marL="45720" indent="0">
              <a:buNone/>
            </a:pPr>
            <a:r>
              <a:rPr lang="cs-CZ" sz="3200" dirty="0"/>
              <a:t>09:09</a:t>
            </a:r>
          </a:p>
          <a:p>
            <a:pPr marL="45720" indent="0">
              <a:buNone/>
            </a:pPr>
            <a:r>
              <a:rPr lang="cs-CZ" sz="3200" dirty="0"/>
              <a:t>10:15</a:t>
            </a:r>
          </a:p>
          <a:p>
            <a:pPr marL="45720" indent="0">
              <a:buNone/>
            </a:pPr>
            <a:r>
              <a:rPr lang="cs-CZ" sz="3200" dirty="0"/>
              <a:t>07:10</a:t>
            </a:r>
          </a:p>
          <a:p>
            <a:pPr marL="45720" indent="0">
              <a:buNone/>
            </a:pPr>
            <a:r>
              <a:rPr lang="cs-CZ" sz="3200" dirty="0"/>
              <a:t>08:50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5" name="Šipka doleva 4"/>
          <p:cNvSpPr/>
          <p:nvPr/>
        </p:nvSpPr>
        <p:spPr>
          <a:xfrm>
            <a:off x="1907704" y="1412776"/>
            <a:ext cx="6264696" cy="648072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 LA UNA MENOS CUARTO</a:t>
            </a:r>
          </a:p>
        </p:txBody>
      </p:sp>
      <p:sp>
        <p:nvSpPr>
          <p:cNvPr id="6" name="Šipka doleva 5"/>
          <p:cNvSpPr/>
          <p:nvPr/>
        </p:nvSpPr>
        <p:spPr>
          <a:xfrm>
            <a:off x="1907704" y="2060847"/>
            <a:ext cx="6264696" cy="632885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 LA UNA Y CINCO</a:t>
            </a:r>
          </a:p>
        </p:txBody>
      </p:sp>
      <p:sp>
        <p:nvSpPr>
          <p:cNvPr id="7" name="Šipka doleva 6"/>
          <p:cNvSpPr/>
          <p:nvPr/>
        </p:nvSpPr>
        <p:spPr>
          <a:xfrm>
            <a:off x="1927634" y="2693733"/>
            <a:ext cx="6244766" cy="576064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DOS Y MEDIA</a:t>
            </a:r>
          </a:p>
        </p:txBody>
      </p:sp>
      <p:sp>
        <p:nvSpPr>
          <p:cNvPr id="8" name="Šipka doleva 7"/>
          <p:cNvSpPr/>
          <p:nvPr/>
        </p:nvSpPr>
        <p:spPr>
          <a:xfrm>
            <a:off x="1927634" y="3269797"/>
            <a:ext cx="6244766" cy="655554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CUATRO MENOS CUARTO</a:t>
            </a:r>
          </a:p>
        </p:txBody>
      </p:sp>
      <p:sp>
        <p:nvSpPr>
          <p:cNvPr id="9" name="Šipka doleva 8"/>
          <p:cNvSpPr/>
          <p:nvPr/>
        </p:nvSpPr>
        <p:spPr>
          <a:xfrm>
            <a:off x="1927634" y="3925351"/>
            <a:ext cx="6244766" cy="655777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NUEVE Y NUEVE</a:t>
            </a:r>
          </a:p>
        </p:txBody>
      </p:sp>
      <p:sp>
        <p:nvSpPr>
          <p:cNvPr id="10" name="Šipka doleva 9"/>
          <p:cNvSpPr/>
          <p:nvPr/>
        </p:nvSpPr>
        <p:spPr>
          <a:xfrm>
            <a:off x="1927634" y="4581128"/>
            <a:ext cx="6244766" cy="72008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DIEZ Y CUARTO</a:t>
            </a:r>
          </a:p>
        </p:txBody>
      </p:sp>
      <p:sp>
        <p:nvSpPr>
          <p:cNvPr id="11" name="Šipka doleva 10"/>
          <p:cNvSpPr/>
          <p:nvPr/>
        </p:nvSpPr>
        <p:spPr>
          <a:xfrm>
            <a:off x="1999642" y="5157192"/>
            <a:ext cx="6172758" cy="792088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SIETE Y DIEZ</a:t>
            </a:r>
          </a:p>
        </p:txBody>
      </p:sp>
      <p:sp>
        <p:nvSpPr>
          <p:cNvPr id="12" name="Šipka doleva 11"/>
          <p:cNvSpPr/>
          <p:nvPr/>
        </p:nvSpPr>
        <p:spPr>
          <a:xfrm>
            <a:off x="1999642" y="5805264"/>
            <a:ext cx="6172758" cy="648072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LAS NUEVE MENOS DIEZ</a:t>
            </a:r>
          </a:p>
        </p:txBody>
      </p:sp>
    </p:spTree>
    <p:extLst>
      <p:ext uri="{BB962C8B-B14F-4D97-AF65-F5344CB8AC3E}">
        <p14:creationId xmlns:p14="http://schemas.microsoft.com/office/powerpoint/2010/main" val="7860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290</TotalTime>
  <Words>361</Words>
  <Application>Microsoft Macintosh PowerPoint</Application>
  <PresentationFormat>Předvádění na obrazovce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Georgia</vt:lpstr>
      <vt:lpstr>Aerodynamika</vt:lpstr>
      <vt:lpstr>LAS HORAS</vt:lpstr>
      <vt:lpstr>Prezentace aplikace PowerPoint</vt:lpstr>
      <vt:lpstr>Vocabulario básico</vt:lpstr>
      <vt:lpstr>Prezentace aplikace PowerPoint</vt:lpstr>
      <vt:lpstr>¿Qué hora es?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HORAS</dc:title>
  <dc:creator>Eva Šimonková</dc:creator>
  <cp:lastModifiedBy>Eva Šimonková</cp:lastModifiedBy>
  <cp:revision>32</cp:revision>
  <dcterms:created xsi:type="dcterms:W3CDTF">2013-10-14T08:59:11Z</dcterms:created>
  <dcterms:modified xsi:type="dcterms:W3CDTF">2024-02-21T15:54:32Z</dcterms:modified>
</cp:coreProperties>
</file>