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923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77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746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809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573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402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920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46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481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042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8A47-7D55-4CD3-BA5F-C3437E521CB4}" type="datetimeFigureOut">
              <a:rPr lang="es-ES_tradnl" smtClean="0"/>
              <a:t>20/10/2017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AFF8-BC4F-4B0D-974D-B62166C30E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6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ixabay.com/cs/ucho-anatomie-lidsk%C3%A9-l%C3%A9ka%C5%99sk%C3%A9-42411/" TargetMode="External"/><Relationship Id="rId3" Type="http://schemas.openxmlformats.org/officeDocument/2006/relationships/hyperlink" Target="http://pixabay.com/cs/service/faq/" TargetMode="External"/><Relationship Id="rId7" Type="http://schemas.openxmlformats.org/officeDocument/2006/relationships/hyperlink" Target="http://pixabay.com/cs/dent%C3%A1ln%C3%AD-hygiena-zubn%C3%AD-p%C3%A9%C4%8De-156103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abay.com/cs/dosp%C4%9Bl%C3%AD-%C5%A1%C3%ADlen%C3%A9-v%C3%BDraz-obli%C4%8Dej-%C5%BEena-18670/" TargetMode="External"/><Relationship Id="rId5" Type="http://schemas.openxmlformats.org/officeDocument/2006/relationships/hyperlink" Target="http://pixabay.com/cs/dosp%C4%9Bl%C3%AD-atraktivn%C3%AD-pln%C3%A9-t%C4%9Blo-19361/" TargetMode="External"/><Relationship Id="rId4" Type="http://schemas.openxmlformats.org/officeDocument/2006/relationships/hyperlink" Target="http://pixabay.com/cs/kytara-afrika-%C4%8Dern%C3%A1-d%C4%9Bti-u%C4%8Den%C3%AD-435094/" TargetMode="External"/><Relationship Id="rId9" Type="http://schemas.openxmlformats.org/officeDocument/2006/relationships/hyperlink" Target="http://pixabay.com/cs/nohy-prsty-stopy-%C4%8Dern%C3%A1-15054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7" Type="http://schemas.openxmlformats.org/officeDocument/2006/relationships/hyperlink" Target="http://pixabay.com/cs/rty-%C3%BAsta-%C4%8Derven%C3%A1-l%C3%A1ska-hork%C3%A9-sexy-159551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abay.com/cs/%C4%8Dlov%C4%9Bk-%C5%A1%C3%ADlen%C3%A9-legra%C4%8Dn%C3%AD-ty-vole-540500/" TargetMode="External"/><Relationship Id="rId5" Type="http://schemas.openxmlformats.org/officeDocument/2006/relationships/hyperlink" Target="http://pixabay.com/cs/nohy-prsty-stopy-%C4%8Dern%C3%A1-150541/" TargetMode="External"/><Relationship Id="rId4" Type="http://schemas.openxmlformats.org/officeDocument/2006/relationships/hyperlink" Target="http://pixabay.com/cs/kytara-afrika-%C4%8Dern%C3%A1-d%C4%9Bti-u%C4%8Den%C3%AD-435094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xabay.com/cs/%C4%8Dlov%C4%9Bk-%C5%A1%C3%ADlen%C3%A9-legra%C4%8Dn%C3%AD-ty-vole-540500/" TargetMode="External"/><Relationship Id="rId4" Type="http://schemas.openxmlformats.org/officeDocument/2006/relationships/hyperlink" Target="http://pixabay.com/cs/kytara-afrika-%C4%8Dern%C3%A1-d%C4%9Bti-u%C4%8Den%C3%AD-43509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package" Target="../embeddings/Microsoft_Excel_Worksheet.xlsx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CUERPO HUMANO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83026" y="5658677"/>
            <a:ext cx="9144000" cy="924339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lvl="0"/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1051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546" y="218941"/>
            <a:ext cx="11938715" cy="637504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http://pixabay.com/cs/dosp%C4%9Bl%C3%AD-atraktivn%C3%AD-pln%C3%A9-t%C4%9Blo-19361/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http://pixabay.com/cs/dosp%C4%9Bl%C3%AD-%C5%A1%C3%ADlen%C3%A9-v%C3%BDraz-obli%C4%8Dej-%C5%BEena-18670/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3: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http://pixabay.com/cs/dent%C3%A1ln%C3%AD-hygiena-zubn%C3%AD-p%C3%A9%C4%8De-156103/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4: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hlinkClick r:id="rId8"/>
              </a:rPr>
              <a:t>http://pixabay.com/cs/ucho-anatomie-lidsk%C3%A9-l%C3%A9ka%C5%99sk%C3%A9-42411/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5: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http://pixabay.com/cs/nohy-prsty-stopy-%C4%8Dern%C3%A1-150541/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sz="1800" dirty="0"/>
          </a:p>
          <a:p>
            <a:pPr marL="0" lvl="0" indent="0">
              <a:lnSpc>
                <a:spcPct val="100000"/>
              </a:lnSpc>
              <a:buNone/>
            </a:pPr>
            <a:endParaRPr lang="cs-CZ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5757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7729" y="321972"/>
            <a:ext cx="11590985" cy="6284890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6: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http://pixabay.com/cs/prst-ruka-palec-ukazov%C3%A1%C4%8Dek-160597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7: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http://pixabay.com/cs/oko-obo%C4%8D%C3%AD-%C5%99asy-%C5%99asenka-pohled-308731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8: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http://pixabay.com/cs/nos-kavkazsk%C3%A1-k%C5%AF%C5%BEe-b%C3%ADl%C3%A1-310733/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9: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http://pixabay.com/cs/%C4%8Dlov%C4%9Bk-%C5%A1%C3%ADlen%C3%A9-legra%C4%8Dn%C3%AD-ty-vole-540500/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10: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http://pixabay.com/cs/rty-%C3%BAsta-%C4%8Derven%C3%A1-l%C3%A1ska-hork%C3%A9-sexy-159551/</a:t>
            </a:r>
            <a:r>
              <a:rPr lang="cs-CZ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761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819" y="270456"/>
            <a:ext cx="11784169" cy="6400800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11: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http://pixabay.com/cs/j%C3%B3ga-%C3%BAsek-%C4%8Dlov%C4%9Bk-postava-osoba-37262/</a:t>
            </a: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12: [Cit. 2015-01-10] Dostupný pod licencí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u="sng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http://pixabay.com/cs/%C4%8Dlov%C4%9Bk-%C5%A1%C3%ADlen%C3%A9-legra%C4%8Dn%C3%AD-ty-vole-540500/</a:t>
            </a:r>
            <a:r>
              <a:rPr lang="cs-CZ" sz="1600" u="sng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cs-CZ" sz="1600" u="sng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buNone/>
            </a:pPr>
            <a:endParaRPr lang="es-ES_trad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4651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79644"/>
              </p:ext>
            </p:extLst>
          </p:nvPr>
        </p:nvGraphicFramePr>
        <p:xfrm>
          <a:off x="838200" y="644523"/>
          <a:ext cx="10515600" cy="548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Lidské tělo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Pierna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mano,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frente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ojo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lengua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58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1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se španělskými názvy různých částí lidského těla.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cvičení na straně 6 najdou v křížovce devět pojmů, které odpovídají obrázkům. Po kliknutí je pojem označen.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straně 7 a 8 pojmenují části těla označené šipkami. Po kliknutí se opět objeví správný výraz.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straně 9 přiřadí správný výraz dle obsahu věty.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ES_tradn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347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146" y="65755"/>
            <a:ext cx="4521088" cy="6792245"/>
          </a:xfrm>
        </p:spPr>
      </p:pic>
      <p:sp>
        <p:nvSpPr>
          <p:cNvPr id="5" name="Zaoblený obdélníkový bublinový popisek 4"/>
          <p:cNvSpPr/>
          <p:nvPr/>
        </p:nvSpPr>
        <p:spPr>
          <a:xfrm>
            <a:off x="7737854" y="427998"/>
            <a:ext cx="2527813" cy="540913"/>
          </a:xfrm>
          <a:prstGeom prst="wedgeRoundRectCallout">
            <a:avLst>
              <a:gd name="adj1" fmla="val -85138"/>
              <a:gd name="adj2" fmla="val -308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CABEZA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8372473" y="1129297"/>
            <a:ext cx="2586039" cy="540913"/>
          </a:xfrm>
          <a:prstGeom prst="wedgeRoundRectCallout">
            <a:avLst>
              <a:gd name="adj1" fmla="val -109521"/>
              <a:gd name="adj2" fmla="val 4181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HOMBRO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8568967" y="2159084"/>
            <a:ext cx="2548541" cy="540913"/>
          </a:xfrm>
          <a:prstGeom prst="wedgeRoundRectCallout">
            <a:avLst>
              <a:gd name="adj1" fmla="val -114708"/>
              <a:gd name="adj2" fmla="val -2686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BRAZO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8581421" y="4480565"/>
            <a:ext cx="2377091" cy="540913"/>
          </a:xfrm>
          <a:prstGeom prst="wedgeRoundRectCallout">
            <a:avLst>
              <a:gd name="adj1" fmla="val -121489"/>
              <a:gd name="adj2" fmla="val -19590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MANO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8300735" y="5527984"/>
            <a:ext cx="2300289" cy="540913"/>
          </a:xfrm>
          <a:prstGeom prst="wedgeRoundRectCallout">
            <a:avLst>
              <a:gd name="adj1" fmla="val -117949"/>
              <a:gd name="adj2" fmla="val -14836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PIERNA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2309479" y="5798441"/>
            <a:ext cx="1893194" cy="540913"/>
          </a:xfrm>
          <a:prstGeom prst="wedgeRoundRectCallout">
            <a:avLst>
              <a:gd name="adj1" fmla="val 132611"/>
              <a:gd name="adj2" fmla="val 5238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PIE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1617011" y="5001716"/>
            <a:ext cx="2488172" cy="540913"/>
          </a:xfrm>
          <a:prstGeom prst="wedgeRoundRectCallout">
            <a:avLst>
              <a:gd name="adj1" fmla="val 104917"/>
              <a:gd name="adj2" fmla="val -1272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RODILLA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1462448" y="4088932"/>
            <a:ext cx="2185687" cy="540913"/>
          </a:xfrm>
          <a:prstGeom prst="wedgeRoundRectCallout">
            <a:avLst>
              <a:gd name="adj1" fmla="val 148114"/>
              <a:gd name="adj2" fmla="val -6383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MUSLO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1714500" y="1391529"/>
            <a:ext cx="2293195" cy="540913"/>
          </a:xfrm>
          <a:prstGeom prst="wedgeRoundRectCallout">
            <a:avLst>
              <a:gd name="adj1" fmla="val 125793"/>
              <a:gd name="adj2" fmla="val 312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PECHO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2085926" y="467869"/>
            <a:ext cx="2550167" cy="540913"/>
          </a:xfrm>
          <a:prstGeom prst="wedgeRoundRectCallout">
            <a:avLst>
              <a:gd name="adj1" fmla="val 105650"/>
              <a:gd name="adj2" fmla="val 7879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CUELLO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aoblený obdélníkový bublinový popisek 16"/>
          <p:cNvSpPr/>
          <p:nvPr/>
        </p:nvSpPr>
        <p:spPr>
          <a:xfrm>
            <a:off x="1140682" y="2648989"/>
            <a:ext cx="2489346" cy="540913"/>
          </a:xfrm>
          <a:prstGeom prst="wedgeRoundRectCallout">
            <a:avLst>
              <a:gd name="adj1" fmla="val 133088"/>
              <a:gd name="adj2" fmla="val 2332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BARRIGA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aoblený obdélníkový bublinový popisek 17"/>
          <p:cNvSpPr/>
          <p:nvPr/>
        </p:nvSpPr>
        <p:spPr>
          <a:xfrm>
            <a:off x="8579072" y="3206503"/>
            <a:ext cx="2528332" cy="540913"/>
          </a:xfrm>
          <a:prstGeom prst="wedgeRoundRectCallout">
            <a:avLst>
              <a:gd name="adj1" fmla="val -137293"/>
              <a:gd name="adj2" fmla="val -17741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ESPALDA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2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Zástupný symbol pro obsah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948" y="116893"/>
            <a:ext cx="6464444" cy="6480768"/>
          </a:xfrm>
        </p:spPr>
      </p:pic>
      <p:sp>
        <p:nvSpPr>
          <p:cNvPr id="5" name="Zaoblený obdélníkový bublinový popisek 4"/>
          <p:cNvSpPr/>
          <p:nvPr/>
        </p:nvSpPr>
        <p:spPr>
          <a:xfrm>
            <a:off x="8654468" y="1212761"/>
            <a:ext cx="2527813" cy="540913"/>
          </a:xfrm>
          <a:prstGeom prst="wedgeRoundRectCallout">
            <a:avLst>
              <a:gd name="adj1" fmla="val -95503"/>
              <a:gd name="adj2" fmla="val -554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PELO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8984446" y="2390729"/>
            <a:ext cx="2527813" cy="540913"/>
          </a:xfrm>
          <a:prstGeom prst="wedgeRoundRectCallout">
            <a:avLst>
              <a:gd name="adj1" fmla="val -103304"/>
              <a:gd name="adj2" fmla="val 1689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OREJA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9252850" y="3546894"/>
            <a:ext cx="2527813" cy="540913"/>
          </a:xfrm>
          <a:prstGeom prst="wedgeRoundRectCallout">
            <a:avLst>
              <a:gd name="adj1" fmla="val -157620"/>
              <a:gd name="adj2" fmla="val -3579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BOCA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8842778" y="5977169"/>
            <a:ext cx="2669481" cy="540913"/>
          </a:xfrm>
          <a:prstGeom prst="wedgeRoundRectCallout">
            <a:avLst>
              <a:gd name="adj1" fmla="val -142098"/>
              <a:gd name="adj2" fmla="val -37540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BARBILLA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9080310" y="4738079"/>
            <a:ext cx="2625031" cy="540913"/>
          </a:xfrm>
          <a:prstGeom prst="wedgeRoundRectCallout">
            <a:avLst>
              <a:gd name="adj1" fmla="val -159379"/>
              <a:gd name="adj2" fmla="val -21748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LENGUA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1274833" y="1140908"/>
            <a:ext cx="2527813" cy="540913"/>
          </a:xfrm>
          <a:prstGeom prst="wedgeRoundRectCallout">
            <a:avLst>
              <a:gd name="adj1" fmla="val 126625"/>
              <a:gd name="adj2" fmla="val 10275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FRENTE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1001658" y="2278482"/>
            <a:ext cx="2527813" cy="540913"/>
          </a:xfrm>
          <a:prstGeom prst="wedgeRoundRectCallout">
            <a:avLst>
              <a:gd name="adj1" fmla="val 123800"/>
              <a:gd name="adj2" fmla="val -4516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CEJA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597237" y="3570783"/>
            <a:ext cx="2527813" cy="540913"/>
          </a:xfrm>
          <a:prstGeom prst="wedgeRoundRectCallout">
            <a:avLst>
              <a:gd name="adj1" fmla="val 141321"/>
              <a:gd name="adj2" fmla="val -23005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OJO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1071634" y="5808907"/>
            <a:ext cx="2731012" cy="540913"/>
          </a:xfrm>
          <a:prstGeom prst="wedgeRoundRectCallout">
            <a:avLst>
              <a:gd name="adj1" fmla="val 128513"/>
              <a:gd name="adj2" fmla="val -44665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DIENTES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1001657" y="4689845"/>
            <a:ext cx="2527813" cy="540913"/>
          </a:xfrm>
          <a:prstGeom prst="wedgeRoundRectCallout">
            <a:avLst>
              <a:gd name="adj1" fmla="val 114191"/>
              <a:gd name="adj2" fmla="val -3251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MEJILLA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9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1" y="666504"/>
            <a:ext cx="1371600" cy="80152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40" y="1321113"/>
            <a:ext cx="1085850" cy="17145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865345"/>
            <a:ext cx="2164773" cy="1190625"/>
          </a:xfrm>
          <a:prstGeom prst="rect">
            <a:avLst/>
          </a:prstGeom>
        </p:spPr>
      </p:pic>
      <p:sp>
        <p:nvSpPr>
          <p:cNvPr id="11" name="Šipka doleva 10"/>
          <p:cNvSpPr/>
          <p:nvPr/>
        </p:nvSpPr>
        <p:spPr>
          <a:xfrm>
            <a:off x="11184948" y="912968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Šipka doleva 11"/>
          <p:cNvSpPr/>
          <p:nvPr/>
        </p:nvSpPr>
        <p:spPr>
          <a:xfrm>
            <a:off x="11056361" y="1581148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Šipka doleva 12"/>
          <p:cNvSpPr/>
          <p:nvPr/>
        </p:nvSpPr>
        <p:spPr>
          <a:xfrm>
            <a:off x="1409699" y="738309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Šipka doleva 13"/>
          <p:cNvSpPr/>
          <p:nvPr/>
        </p:nvSpPr>
        <p:spPr>
          <a:xfrm rot="10800000">
            <a:off x="1152524" y="1896189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" y="3035613"/>
            <a:ext cx="1794057" cy="1401607"/>
          </a:xfrm>
          <a:prstGeom prst="rect">
            <a:avLst/>
          </a:prstGeom>
        </p:spPr>
      </p:pic>
      <p:sp>
        <p:nvSpPr>
          <p:cNvPr id="16" name="Šipka doleva 15"/>
          <p:cNvSpPr/>
          <p:nvPr/>
        </p:nvSpPr>
        <p:spPr>
          <a:xfrm>
            <a:off x="1924049" y="3736416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762" y="5758943"/>
            <a:ext cx="1655186" cy="827593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762" y="2538290"/>
            <a:ext cx="781729" cy="99464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86" y="4002155"/>
            <a:ext cx="975974" cy="975974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4" y="4750113"/>
            <a:ext cx="1570792" cy="1590675"/>
          </a:xfrm>
          <a:prstGeom prst="rect">
            <a:avLst/>
          </a:prstGeom>
        </p:spPr>
      </p:pic>
      <p:sp>
        <p:nvSpPr>
          <p:cNvPr id="21" name="Šipka doleva 20"/>
          <p:cNvSpPr/>
          <p:nvPr/>
        </p:nvSpPr>
        <p:spPr>
          <a:xfrm>
            <a:off x="1966959" y="5341377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Šipka doleva 21"/>
          <p:cNvSpPr/>
          <p:nvPr/>
        </p:nvSpPr>
        <p:spPr>
          <a:xfrm>
            <a:off x="10311345" y="2721033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Šipka doleva 22"/>
          <p:cNvSpPr/>
          <p:nvPr/>
        </p:nvSpPr>
        <p:spPr>
          <a:xfrm>
            <a:off x="10927773" y="5749522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Šipka doleva 23"/>
          <p:cNvSpPr/>
          <p:nvPr/>
        </p:nvSpPr>
        <p:spPr>
          <a:xfrm rot="10800000">
            <a:off x="10010777" y="4239988"/>
            <a:ext cx="514350" cy="40814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15358"/>
              </p:ext>
            </p:extLst>
          </p:nvPr>
        </p:nvGraphicFramePr>
        <p:xfrm>
          <a:off x="3172209" y="865345"/>
          <a:ext cx="5819775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11" imgW="5819573" imgH="5058004" progId="Excel.Sheet.12">
                  <p:embed/>
                </p:oleObj>
              </mc:Choice>
              <mc:Fallback>
                <p:oleObj name="Worksheet" r:id="rId11" imgW="5819573" imgH="50580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72209" y="865345"/>
                        <a:ext cx="5819775" cy="505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Přímá spojnice se šipkou 29"/>
          <p:cNvCxnSpPr/>
          <p:nvPr/>
        </p:nvCxnSpPr>
        <p:spPr>
          <a:xfrm>
            <a:off x="3886200" y="1581148"/>
            <a:ext cx="0" cy="316896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5614988" y="4490142"/>
            <a:ext cx="2500312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3357563" y="2055970"/>
            <a:ext cx="1343025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096258" y="1576383"/>
            <a:ext cx="1778794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357563" y="4002155"/>
            <a:ext cx="1871662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7358063" y="4002155"/>
            <a:ext cx="0" cy="133922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4029075" y="3035613"/>
            <a:ext cx="2328863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7929563" y="2178363"/>
            <a:ext cx="0" cy="25717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6858000" y="1146454"/>
            <a:ext cx="0" cy="160399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28600" y="285750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382734" y="1117040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12669" y="2706255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150268" y="4648608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9148762" y="665290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11222878" y="1896189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9297121" y="2351007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1299415" y="3464238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9574115" y="5341377"/>
            <a:ext cx="385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es-ES_tradn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924049" y="142875"/>
            <a:ext cx="8035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NAJDI NÁZVY DEVÍTI ČÁSTÍ LIDSKÉHO TĚLA</a:t>
            </a:r>
            <a:endParaRPr lang="es-ES_trad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2028825"/>
            <a:ext cx="7107238" cy="3553619"/>
          </a:xfrm>
        </p:spPr>
      </p:pic>
      <p:sp>
        <p:nvSpPr>
          <p:cNvPr id="7" name="Zaoblený obdélníkový bublinový popisek 6"/>
          <p:cNvSpPr/>
          <p:nvPr/>
        </p:nvSpPr>
        <p:spPr>
          <a:xfrm>
            <a:off x="557213" y="3940969"/>
            <a:ext cx="2157412" cy="588169"/>
          </a:xfrm>
          <a:prstGeom prst="wedgeRoundRectCallout">
            <a:avLst>
              <a:gd name="adj1" fmla="val 60624"/>
              <a:gd name="adj2" fmla="val 860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857250" y="2787551"/>
            <a:ext cx="2281238" cy="565250"/>
          </a:xfrm>
          <a:prstGeom prst="wedgeRoundRectCallout">
            <a:avLst>
              <a:gd name="adj1" fmla="val 56650"/>
              <a:gd name="adj2" fmla="val 16838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1909763" y="1658939"/>
            <a:ext cx="2157412" cy="619918"/>
          </a:xfrm>
          <a:prstGeom prst="wedgeRoundRectCallout">
            <a:avLst>
              <a:gd name="adj1" fmla="val 48041"/>
              <a:gd name="adj2" fmla="val 30661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3138488" y="893268"/>
            <a:ext cx="2157412" cy="598586"/>
          </a:xfrm>
          <a:prstGeom prst="wedgeRoundRectCallout">
            <a:avLst>
              <a:gd name="adj1" fmla="val 24862"/>
              <a:gd name="adj2" fmla="val 32720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1300163" y="5199063"/>
            <a:ext cx="2157412" cy="623886"/>
          </a:xfrm>
          <a:prstGeom prst="wedgeRoundRectCallout">
            <a:avLst>
              <a:gd name="adj1" fmla="val 82478"/>
              <a:gd name="adj2" fmla="val -1404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5738813" y="1103014"/>
            <a:ext cx="2157412" cy="657325"/>
          </a:xfrm>
          <a:prstGeom prst="wedgeRoundRectCallout">
            <a:avLst>
              <a:gd name="adj1" fmla="val -8912"/>
              <a:gd name="adj2" fmla="val 3713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7610475" y="1788320"/>
            <a:ext cx="2157412" cy="566142"/>
          </a:xfrm>
          <a:prstGeom prst="wedgeRoundRectCallout">
            <a:avLst>
              <a:gd name="adj1" fmla="val -59906"/>
              <a:gd name="adj2" fmla="val 3242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9009857" y="2787552"/>
            <a:ext cx="2157412" cy="565248"/>
          </a:xfrm>
          <a:prstGeom prst="wedgeRoundRectCallout">
            <a:avLst>
              <a:gd name="adj1" fmla="val -33416"/>
              <a:gd name="adj2" fmla="val 2977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aoblený obdélníkový bublinový popisek 14"/>
          <p:cNvSpPr/>
          <p:nvPr/>
        </p:nvSpPr>
        <p:spPr>
          <a:xfrm>
            <a:off x="8689976" y="5466556"/>
            <a:ext cx="2157412" cy="548978"/>
          </a:xfrm>
          <a:prstGeom prst="wedgeRoundRectCallout">
            <a:avLst>
              <a:gd name="adj1" fmla="val -98978"/>
              <a:gd name="adj2" fmla="val -24338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6227766" y="5684838"/>
            <a:ext cx="2157412" cy="623887"/>
          </a:xfrm>
          <a:prstGeom prst="wedgeRoundRectCallout">
            <a:avLst>
              <a:gd name="adj1" fmla="val -106263"/>
              <a:gd name="adj2" fmla="val -3632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aoblený obdélníkový bublinový popisek 16"/>
          <p:cNvSpPr/>
          <p:nvPr/>
        </p:nvSpPr>
        <p:spPr>
          <a:xfrm>
            <a:off x="3346455" y="5822950"/>
            <a:ext cx="2157412" cy="635000"/>
          </a:xfrm>
          <a:prstGeom prst="wedgeRoundRectCallout">
            <a:avLst>
              <a:gd name="adj1" fmla="val 18240"/>
              <a:gd name="adj2" fmla="val -2610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81076" y="271463"/>
            <a:ext cx="963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 NÁZVY ČÁSTÍ TĚLA</a:t>
            </a:r>
            <a:endParaRPr lang="es-ES_tradn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14363" y="3981846"/>
            <a:ext cx="2043112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CABEZA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81076" y="2816969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CARA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945481" y="1714501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PECHO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209925" y="953295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BARRIGA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798344" y="1172767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MUSLO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646193" y="1840705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RODILLA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9045575" y="2816969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PIE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8761413" y="5511006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PIERNA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263484" y="5762327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MANO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3417892" y="5942804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BRAZO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331918" y="5292576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HOMBRO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6" y="0"/>
            <a:ext cx="8948738" cy="6599694"/>
          </a:xfrm>
        </p:spPr>
      </p:pic>
      <p:sp>
        <p:nvSpPr>
          <p:cNvPr id="5" name="Zaoblený obdélníkový bublinový popisek 4"/>
          <p:cNvSpPr/>
          <p:nvPr/>
        </p:nvSpPr>
        <p:spPr>
          <a:xfrm>
            <a:off x="928688" y="3451026"/>
            <a:ext cx="2281238" cy="565250"/>
          </a:xfrm>
          <a:prstGeom prst="wedgeRoundRectCallout">
            <a:avLst>
              <a:gd name="adj1" fmla="val 108007"/>
              <a:gd name="adj2" fmla="val 2430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928688" y="1911252"/>
            <a:ext cx="2281238" cy="565250"/>
          </a:xfrm>
          <a:prstGeom prst="wedgeRoundRectCallout">
            <a:avLst>
              <a:gd name="adj1" fmla="val 154980"/>
              <a:gd name="adj2" fmla="val 2492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776288" y="673001"/>
            <a:ext cx="3810000" cy="565250"/>
          </a:xfrm>
          <a:prstGeom prst="wedgeRoundRectCallout">
            <a:avLst>
              <a:gd name="adj1" fmla="val 85148"/>
              <a:gd name="adj2" fmla="val 38828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967286" y="107751"/>
            <a:ext cx="2281238" cy="565250"/>
          </a:xfrm>
          <a:prstGeom prst="wedgeRoundRectCallout">
            <a:avLst>
              <a:gd name="adj1" fmla="val 5919"/>
              <a:gd name="adj2" fmla="val 1759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7629523" y="673001"/>
            <a:ext cx="2281238" cy="565250"/>
          </a:xfrm>
          <a:prstGeom prst="wedgeRoundRectCallout">
            <a:avLst>
              <a:gd name="adj1" fmla="val -98674"/>
              <a:gd name="adj2" fmla="val 1355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8301036" y="1987913"/>
            <a:ext cx="2281238" cy="565250"/>
          </a:xfrm>
          <a:prstGeom prst="wedgeRoundRectCallout">
            <a:avLst>
              <a:gd name="adj1" fmla="val -126857"/>
              <a:gd name="adj2" fmla="val -602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8301036" y="3543980"/>
            <a:ext cx="2281238" cy="565250"/>
          </a:xfrm>
          <a:prstGeom prst="wedgeRoundRectCallout">
            <a:avLst>
              <a:gd name="adj1" fmla="val -106815"/>
              <a:gd name="adj2" fmla="val -1930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2543175" y="5130701"/>
            <a:ext cx="2495547" cy="565250"/>
          </a:xfrm>
          <a:prstGeom prst="wedgeRoundRectCallout">
            <a:avLst>
              <a:gd name="adj1" fmla="val 89844"/>
              <a:gd name="adj2" fmla="val -26131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6727027" y="5100695"/>
            <a:ext cx="2281238" cy="565250"/>
          </a:xfrm>
          <a:prstGeom prst="wedgeRoundRectCallout">
            <a:avLst>
              <a:gd name="adj1" fmla="val -72369"/>
              <a:gd name="adj2" fmla="val -1526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042988" y="3480444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PELO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042988" y="1940670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LENGUA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838202" y="693789"/>
            <a:ext cx="3695699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DIENTES/LA BOCA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064917" y="137169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FRENTE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727154" y="693788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CEJA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8398667" y="2017331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OJO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355805" y="3574042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OREJA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824658" y="5154470"/>
            <a:ext cx="20859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CUELLO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59853" y="5189538"/>
            <a:ext cx="2281238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BARBILLA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820" y="90152"/>
            <a:ext cx="11797048" cy="676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 VHODNÉ VÝRAZY: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 TIENE …………………. VERDES Y …………………….. LARGO.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ESTOY RESFRIADO Y TENGO ……………………… TAPADA.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LE HA PUESTO ……………… ROJA COMO UN TOMATE.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RODILLA ESTÁ EN MEDIO DE ………………….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 HABLA CON …………………… LLENA.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LÁVATE ………………..ANTES DE COMER.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TIENES UNA ASPIRINA? ME DUELE ………………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TIENES MALA POSTURA.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 DUELE …………………..?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HE TORCIDO …………….CORRIENDO.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50560" y="634213"/>
            <a:ext cx="2163852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ESPALDA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945287" y="216306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CABEZA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327879" y="506503"/>
            <a:ext cx="2086577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MANOS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9658754" y="216305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OJOS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973612" y="822457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BOCA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304487" y="1122131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PIERNA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646933" y="1525080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CARA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947629" y="1510509"/>
            <a:ext cx="1971675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PELO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658754" y="1018667"/>
            <a:ext cx="2163852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NARIZ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091221" y="1707528"/>
            <a:ext cx="1543892" cy="50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PIE</a:t>
            </a:r>
            <a:endParaRPr lang="es-ES_tradn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55157 0.2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78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6589 0.063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4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33412 0.216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6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7199 L -0.35586 0.227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1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0.05143 0.35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-0.08287 L 0.07669 0.469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7" y="2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-0.45208 0.600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3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7122 0.71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3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0.55482 0.7189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4" y="3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318 -0.16597 L -0.05104 0.639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07" y="4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1075</Words>
  <Application>Microsoft Office PowerPoint</Application>
  <PresentationFormat>Širokoúhlá obrazovka</PresentationFormat>
  <Paragraphs>171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Worksheet</vt:lpstr>
      <vt:lpstr>EL CUERPO HUMANO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29</cp:revision>
  <dcterms:created xsi:type="dcterms:W3CDTF">2015-01-02T18:34:07Z</dcterms:created>
  <dcterms:modified xsi:type="dcterms:W3CDTF">2017-10-20T12:07:16Z</dcterms:modified>
</cp:coreProperties>
</file>