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3050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645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3906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702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702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052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787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0810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5539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491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3877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s-ES_tradnl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s-ES_tradnl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1193D-9112-419C-BDF1-A8CBE2855769}" type="datetimeFigureOut">
              <a:rPr lang="es-ES_tradnl" smtClean="0"/>
              <a:t>01/12/2014</a:t>
            </a:fld>
            <a:endParaRPr lang="es-ES_tradnl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28CE1-7DBB-4581-AF3A-F11D22511823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614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USO DE PRESENTE DE SUBJUNTIVO</a:t>
            </a:r>
            <a:endParaRPr lang="es-ES_tradnl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38300" y="5657850"/>
            <a:ext cx="9144000" cy="97155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7199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183" y="206062"/>
            <a:ext cx="11848563" cy="6490952"/>
          </a:xfrm>
        </p:spPr>
        <p:txBody>
          <a:bodyPr/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aprobar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)………………. el examen.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encontrar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).. …………………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empleo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interesante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Prefieres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…………………….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maňana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acabar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………………….. 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concierto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Prefiero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quedarse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…………………… en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Prefiero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………………………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)……………………… .</a:t>
            </a:r>
          </a:p>
          <a:p>
            <a:pPr marL="0" indent="0">
              <a:buNone/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Tienes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nosotros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ver)… …………….. una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película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gusta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)….……………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volver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)………………..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temprano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sorprende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vosotros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ser) …..…………..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amables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58355" y="631064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aprobar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15046" y="1107582"/>
            <a:ext cx="2702418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encuentres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24519" y="1584100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venir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10624" y="2099254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acabe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697308" y="2614409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quedarme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79571" y="3123129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vengan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593465" y="3664039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048517" y="4204949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474075" y="4707219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salgas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400281" y="5203068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vuelva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478625" y="5743978"/>
            <a:ext cx="2137893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seáis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98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347730"/>
            <a:ext cx="11655380" cy="6246253"/>
          </a:xfrm>
        </p:spPr>
        <p:txBody>
          <a:bodyPr/>
          <a:lstStyle/>
          <a:p>
            <a:r>
              <a:rPr lang="cs-CZ" b="1" dirty="0" err="1" smtClean="0"/>
              <a:t>Une</a:t>
            </a:r>
            <a:r>
              <a:rPr lang="cs-CZ" b="1" dirty="0" smtClean="0"/>
              <a:t> las </a:t>
            </a:r>
            <a:r>
              <a:rPr lang="cs-CZ" b="1" dirty="0" err="1" smtClean="0"/>
              <a:t>frases</a:t>
            </a:r>
            <a:r>
              <a:rPr lang="cs-CZ" b="1" dirty="0" smtClean="0"/>
              <a:t>, </a:t>
            </a:r>
            <a:r>
              <a:rPr lang="cs-CZ" b="1" dirty="0" err="1" smtClean="0"/>
              <a:t>haz</a:t>
            </a:r>
            <a:r>
              <a:rPr lang="cs-CZ" b="1" dirty="0" smtClean="0"/>
              <a:t> los </a:t>
            </a:r>
            <a:r>
              <a:rPr lang="cs-CZ" b="1" dirty="0" err="1" smtClean="0"/>
              <a:t>cambios</a:t>
            </a:r>
            <a:r>
              <a:rPr lang="cs-CZ" b="1" dirty="0" smtClean="0"/>
              <a:t> </a:t>
            </a:r>
            <a:r>
              <a:rPr lang="cs-CZ" b="1" dirty="0" err="1" smtClean="0"/>
              <a:t>necesarios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Carlos </a:t>
            </a:r>
            <a:r>
              <a:rPr lang="cs-CZ" dirty="0" err="1" smtClean="0"/>
              <a:t>viene</a:t>
            </a:r>
            <a:r>
              <a:rPr lang="cs-CZ" dirty="0" smtClean="0"/>
              <a:t> a </a:t>
            </a:r>
            <a:r>
              <a:rPr lang="cs-CZ" dirty="0" err="1" smtClean="0"/>
              <a:t>tiempo</a:t>
            </a:r>
            <a:r>
              <a:rPr lang="cs-CZ" dirty="0" smtClean="0"/>
              <a:t>. </a:t>
            </a:r>
            <a:r>
              <a:rPr lang="cs-CZ" dirty="0" err="1" smtClean="0"/>
              <a:t>Me</a:t>
            </a:r>
            <a:r>
              <a:rPr lang="cs-CZ" dirty="0" smtClean="0"/>
              <a:t> gusta …………………………………………</a:t>
            </a:r>
          </a:p>
          <a:p>
            <a:pPr marL="0" indent="0">
              <a:buNone/>
            </a:pPr>
            <a:r>
              <a:rPr lang="cs-CZ" dirty="0" err="1" smtClean="0"/>
              <a:t>Esta</a:t>
            </a:r>
            <a:r>
              <a:rPr lang="cs-CZ" dirty="0" smtClean="0"/>
              <a:t> </a:t>
            </a:r>
            <a:r>
              <a:rPr lang="cs-CZ" dirty="0" err="1" smtClean="0"/>
              <a:t>película</a:t>
            </a:r>
            <a:r>
              <a:rPr lang="cs-CZ" dirty="0" smtClean="0"/>
              <a:t> es </a:t>
            </a:r>
            <a:r>
              <a:rPr lang="cs-CZ" dirty="0" err="1" smtClean="0"/>
              <a:t>buena</a:t>
            </a:r>
            <a:r>
              <a:rPr lang="cs-CZ" dirty="0" smtClean="0"/>
              <a:t>. Nos </a:t>
            </a:r>
            <a:r>
              <a:rPr lang="cs-CZ" dirty="0" err="1" smtClean="0"/>
              <a:t>extraňa</a:t>
            </a:r>
            <a:r>
              <a:rPr lang="cs-CZ" dirty="0" smtClean="0"/>
              <a:t> ……………………………………</a:t>
            </a:r>
          </a:p>
          <a:p>
            <a:pPr marL="0" indent="0">
              <a:buNone/>
            </a:pPr>
            <a:r>
              <a:rPr lang="cs-CZ" dirty="0" err="1" smtClean="0"/>
              <a:t>Vuelvo</a:t>
            </a:r>
            <a:r>
              <a:rPr lang="cs-CZ" dirty="0" smtClean="0"/>
              <a:t> a </a:t>
            </a:r>
            <a:r>
              <a:rPr lang="cs-CZ" dirty="0" err="1" smtClean="0"/>
              <a:t>casa</a:t>
            </a:r>
            <a:r>
              <a:rPr lang="cs-CZ" dirty="0" smtClean="0"/>
              <a:t>. A mi </a:t>
            </a:r>
            <a:r>
              <a:rPr lang="cs-CZ" dirty="0" err="1" smtClean="0"/>
              <a:t>marido</a:t>
            </a:r>
            <a:r>
              <a:rPr lang="cs-CZ" dirty="0" smtClean="0"/>
              <a:t> no </a:t>
            </a:r>
            <a:r>
              <a:rPr lang="cs-CZ" dirty="0" err="1" smtClean="0"/>
              <a:t>le</a:t>
            </a:r>
            <a:r>
              <a:rPr lang="cs-CZ" dirty="0" smtClean="0"/>
              <a:t> gusta ………………………………</a:t>
            </a:r>
          </a:p>
          <a:p>
            <a:pPr marL="0" indent="0">
              <a:buNone/>
            </a:pPr>
            <a:r>
              <a:rPr lang="cs-CZ" dirty="0" err="1" smtClean="0"/>
              <a:t>Nieva</a:t>
            </a:r>
            <a:r>
              <a:rPr lang="cs-CZ" dirty="0" smtClean="0"/>
              <a:t>. </a:t>
            </a:r>
            <a:r>
              <a:rPr lang="cs-CZ" dirty="0" err="1" smtClean="0"/>
              <a:t>Odio</a:t>
            </a:r>
            <a:r>
              <a:rPr lang="cs-CZ" dirty="0" smtClean="0"/>
              <a:t> ………………………………………………………………………</a:t>
            </a:r>
          </a:p>
          <a:p>
            <a:pPr marL="0" indent="0">
              <a:buNone/>
            </a:pPr>
            <a:r>
              <a:rPr lang="cs-CZ" dirty="0" err="1" smtClean="0"/>
              <a:t>Nunca</a:t>
            </a:r>
            <a:r>
              <a:rPr lang="cs-CZ" dirty="0" smtClean="0"/>
              <a:t> </a:t>
            </a:r>
            <a:r>
              <a:rPr lang="cs-CZ" dirty="0" err="1" smtClean="0"/>
              <a:t>te</a:t>
            </a:r>
            <a:r>
              <a:rPr lang="cs-CZ" dirty="0" smtClean="0"/>
              <a:t> </a:t>
            </a:r>
            <a:r>
              <a:rPr lang="cs-CZ" dirty="0" err="1" smtClean="0"/>
              <a:t>acuerdas</a:t>
            </a:r>
            <a:r>
              <a:rPr lang="cs-CZ" dirty="0" smtClean="0"/>
              <a:t> de </a:t>
            </a:r>
            <a:r>
              <a:rPr lang="cs-CZ" dirty="0" err="1" smtClean="0"/>
              <a:t>nada</a:t>
            </a:r>
            <a:r>
              <a:rPr lang="cs-CZ" dirty="0" smtClean="0"/>
              <a:t>. No es </a:t>
            </a:r>
            <a:r>
              <a:rPr lang="cs-CZ" dirty="0" err="1" smtClean="0"/>
              <a:t>normal</a:t>
            </a:r>
            <a:r>
              <a:rPr lang="cs-CZ" dirty="0" smtClean="0"/>
              <a:t> ………………….........</a:t>
            </a:r>
          </a:p>
          <a:p>
            <a:pPr marL="0" indent="0">
              <a:buNone/>
            </a:pPr>
            <a:r>
              <a:rPr lang="cs-CZ" dirty="0" err="1" smtClean="0"/>
              <a:t>Duermo</a:t>
            </a:r>
            <a:r>
              <a:rPr lang="cs-CZ" dirty="0" smtClean="0"/>
              <a:t> </a:t>
            </a:r>
            <a:r>
              <a:rPr lang="cs-CZ" dirty="0" err="1" smtClean="0"/>
              <a:t>mucho</a:t>
            </a:r>
            <a:r>
              <a:rPr lang="cs-CZ" dirty="0" smtClean="0"/>
              <a:t> el </a:t>
            </a:r>
            <a:r>
              <a:rPr lang="cs-CZ" dirty="0" err="1" smtClean="0"/>
              <a:t>sábado</a:t>
            </a:r>
            <a:r>
              <a:rPr lang="cs-CZ" dirty="0" smtClean="0"/>
              <a:t>. A </a:t>
            </a:r>
            <a:r>
              <a:rPr lang="cs-CZ" dirty="0" err="1" smtClean="0"/>
              <a:t>él</a:t>
            </a:r>
            <a:r>
              <a:rPr lang="cs-CZ" dirty="0" smtClean="0"/>
              <a:t>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parece</a:t>
            </a:r>
            <a:r>
              <a:rPr lang="cs-CZ" dirty="0" smtClean="0"/>
              <a:t> </a:t>
            </a:r>
            <a:r>
              <a:rPr lang="cs-CZ" dirty="0" err="1" smtClean="0"/>
              <a:t>mal</a:t>
            </a:r>
            <a:r>
              <a:rPr lang="cs-CZ" dirty="0" smtClean="0"/>
              <a:t> …………………....</a:t>
            </a:r>
          </a:p>
          <a:p>
            <a:pPr marL="0" indent="0">
              <a:buNone/>
            </a:pPr>
            <a:r>
              <a:rPr lang="cs-CZ" dirty="0" err="1" smtClean="0"/>
              <a:t>Cuesta</a:t>
            </a:r>
            <a:r>
              <a:rPr lang="cs-CZ" dirty="0" smtClean="0"/>
              <a:t> </a:t>
            </a:r>
            <a:r>
              <a:rPr lang="cs-CZ" dirty="0" err="1" smtClean="0"/>
              <a:t>muy</a:t>
            </a:r>
            <a:r>
              <a:rPr lang="cs-CZ" dirty="0" smtClean="0"/>
              <a:t> </a:t>
            </a:r>
            <a:r>
              <a:rPr lang="cs-CZ" dirty="0" err="1" smtClean="0"/>
              <a:t>poco</a:t>
            </a:r>
            <a:r>
              <a:rPr lang="cs-CZ" dirty="0" smtClean="0"/>
              <a:t>. Es </a:t>
            </a:r>
            <a:r>
              <a:rPr lang="cs-CZ" dirty="0" err="1" smtClean="0"/>
              <a:t>raro</a:t>
            </a:r>
            <a:r>
              <a:rPr lang="cs-CZ" dirty="0" smtClean="0"/>
              <a:t> …………………………………………...........</a:t>
            </a:r>
          </a:p>
          <a:p>
            <a:pPr marL="0" indent="0">
              <a:buNone/>
            </a:pPr>
            <a:r>
              <a:rPr lang="cs-CZ" dirty="0" smtClean="0"/>
              <a:t>No </a:t>
            </a:r>
            <a:r>
              <a:rPr lang="cs-CZ" dirty="0" err="1" smtClean="0"/>
              <a:t>tengo</a:t>
            </a:r>
            <a:r>
              <a:rPr lang="cs-CZ" dirty="0" smtClean="0"/>
              <a:t> </a:t>
            </a:r>
            <a:r>
              <a:rPr lang="cs-CZ" dirty="0" err="1" smtClean="0"/>
              <a:t>trabajo</a:t>
            </a:r>
            <a:r>
              <a:rPr lang="cs-CZ" dirty="0" smtClean="0"/>
              <a:t>. </a:t>
            </a:r>
            <a:r>
              <a:rPr lang="cs-CZ" dirty="0" err="1" smtClean="0"/>
              <a:t>Ojalá</a:t>
            </a:r>
            <a:r>
              <a:rPr lang="cs-CZ" dirty="0" smtClean="0"/>
              <a:t> </a:t>
            </a:r>
            <a:r>
              <a:rPr lang="cs-CZ" dirty="0" err="1" smtClean="0"/>
              <a:t>lo</a:t>
            </a:r>
            <a:r>
              <a:rPr lang="cs-CZ" dirty="0" smtClean="0"/>
              <a:t> …………………………………………………..</a:t>
            </a:r>
          </a:p>
          <a:p>
            <a:pPr marL="0" indent="0">
              <a:buNone/>
            </a:pPr>
            <a:r>
              <a:rPr lang="cs-CZ" dirty="0" err="1" smtClean="0"/>
              <a:t>Hace</a:t>
            </a:r>
            <a:r>
              <a:rPr lang="cs-CZ" dirty="0" smtClean="0"/>
              <a:t> </a:t>
            </a:r>
            <a:r>
              <a:rPr lang="cs-CZ" dirty="0" err="1" smtClean="0"/>
              <a:t>calor</a:t>
            </a:r>
            <a:r>
              <a:rPr lang="cs-CZ" dirty="0" smtClean="0"/>
              <a:t>. </a:t>
            </a:r>
            <a:r>
              <a:rPr lang="cs-CZ" dirty="0" err="1" smtClean="0"/>
              <a:t>Me</a:t>
            </a:r>
            <a:r>
              <a:rPr lang="cs-CZ" dirty="0" smtClean="0"/>
              <a:t> gusta………………………….………………………………..</a:t>
            </a:r>
          </a:p>
          <a:p>
            <a:pPr marL="0" indent="0">
              <a:buNone/>
            </a:pPr>
            <a:r>
              <a:rPr lang="cs-CZ" dirty="0" err="1" smtClean="0"/>
              <a:t>María</a:t>
            </a:r>
            <a:r>
              <a:rPr lang="cs-CZ" dirty="0" smtClean="0"/>
              <a:t>  </a:t>
            </a:r>
            <a:r>
              <a:rPr lang="cs-CZ" dirty="0" err="1" smtClean="0"/>
              <a:t>sale</a:t>
            </a:r>
            <a:r>
              <a:rPr lang="cs-CZ" dirty="0" smtClean="0"/>
              <a:t> con Juan. No </a:t>
            </a:r>
            <a:r>
              <a:rPr lang="cs-CZ" dirty="0" err="1" smtClean="0"/>
              <a:t>quiero</a:t>
            </a:r>
            <a:r>
              <a:rPr lang="cs-CZ" dirty="0" smtClean="0"/>
              <a:t> ……….……………………………….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5239554" y="759852"/>
            <a:ext cx="3530959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venga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572258" y="1236370"/>
            <a:ext cx="4486142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película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buena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049849" y="1738644"/>
            <a:ext cx="3530959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vuelva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236630" y="2240915"/>
            <a:ext cx="3530959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nieve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527441" y="2818325"/>
            <a:ext cx="4380965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acuerdes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952443" y="3320599"/>
            <a:ext cx="3530959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duerma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mucho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181340" y="3822870"/>
            <a:ext cx="3530959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cueste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203877" y="4372359"/>
            <a:ext cx="1742942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tenga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482659" y="4902551"/>
            <a:ext cx="3530959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haga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calor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075348" y="5411261"/>
            <a:ext cx="3530959" cy="47651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salga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</a:t>
            </a:r>
            <a:endParaRPr lang="es-ES_tradnl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1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383814"/>
              </p:ext>
            </p:extLst>
          </p:nvPr>
        </p:nvGraphicFramePr>
        <p:xfrm>
          <a:off x="295611" y="940113"/>
          <a:ext cx="1160462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2313"/>
                <a:gridCol w="580231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Uso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presente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subjuntivo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Subjuntivo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venga</a:t>
                      </a:r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salgamos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</a:t>
                      </a:r>
                      <a:r>
                        <a:rPr lang="cs-CZ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67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604838" y="425450"/>
            <a:ext cx="10748962" cy="57515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Popis: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se seznámí se základními pravidly použití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subjuntivu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přítomného času ve španělštině.</a:t>
            </a:r>
          </a:p>
          <a:p>
            <a:pPr marL="0" indent="0">
              <a:buNone/>
            </a:pP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následujícím cvičení doplní správný </a:t>
            </a:r>
            <a:r>
              <a:rPr lang="cs-CZ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tvar slovesa.</a:t>
            </a:r>
            <a:endParaRPr lang="es-ES_tradn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33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50" y="214314"/>
            <a:ext cx="11558588" cy="641508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SUBJUNTIVO SE PUEDE  USAR PARA EXPRESAR: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Deseos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Probabilidad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Emociones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sentimientos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Valoraciones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Duda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muchas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también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verbales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Veamos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algunos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ejemplos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las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páginas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siguientes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4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51" y="300038"/>
            <a:ext cx="11744324" cy="6400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EXPRESANDO DESEOS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podemos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el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acción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deseada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persona.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Quieres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„Mi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sueňo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viajar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Latinoamérica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diferentes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Quiero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ayudes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Ojalá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haga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buen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semana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viene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  <a:endParaRPr lang="es-ES_tradnl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450" y="142875"/>
            <a:ext cx="11901487" cy="65008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EXPRESANDO PROBABILIDAD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después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las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expresiones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estoy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seguro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supongo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Juan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la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Estoy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seguro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llegará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tarde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después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expresiones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posible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imposible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es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improbable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posiblemente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probablemente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quizá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quizás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vez, …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„Es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posible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tengan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Ahora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vez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salga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noche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„No es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probable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apruebe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examen.“</a:t>
            </a:r>
          </a:p>
          <a:p>
            <a:endParaRPr lang="cs-CZ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290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75" y="114300"/>
            <a:ext cx="11887200" cy="65436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EXPRESANDO EMOCIONES O SENTIMIENTOS</a:t>
            </a:r>
          </a:p>
          <a:p>
            <a:pPr marL="0" indent="0">
              <a:buNone/>
            </a:pP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refieren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persona: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gusta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escuchar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música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Estoy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harto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estudiar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gramática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refieren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diferentes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referimos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ejemplo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contrucciones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gustar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alegrarse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harto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tener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miedo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extraňar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preocuparse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molestar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nervioso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fastidiar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asombrarse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alegro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nervioso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hagas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miedo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despidan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21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450" y="157162"/>
            <a:ext cx="11887200" cy="65436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EXPRESANDO VALORACIONES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infinitivo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nadie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concreto en la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querer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sábado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noche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referimos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al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las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siguientes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construcciones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curioso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divertido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buena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/mala idea,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tontería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bueno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bien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ser/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mejor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maravilloso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„Es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estéis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enfadados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Parece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lógico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profesora 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tenga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„Es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escándalo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saludar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endParaRPr lang="cs-CZ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1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425" y="193182"/>
            <a:ext cx="11835685" cy="64780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CREO QUE ES / NO CREO QUE SEA - </a:t>
            </a:r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contraste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INDICATIVO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afirmativas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alguién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s-E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ridículo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?“</a:t>
            </a:r>
            <a:endParaRPr lang="es-E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„Es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eres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ridículo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Conozco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hombre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SUBJUNTIVO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opinión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pensamiento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alguién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conocido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ridículo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marL="0" indent="0">
              <a:buNone/>
            </a:pP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„No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conozco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nadie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quien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hable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chino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ES_tradn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895</Words>
  <Application>Microsoft Office PowerPoint</Application>
  <PresentationFormat>Širokoúhlá obrazovka</PresentationFormat>
  <Paragraphs>133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Motiv Office</vt:lpstr>
      <vt:lpstr>USO DE PRESENTE DE SUBJUNTIVO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 PRESENTE DE SUBJUNTIVO</dc:title>
  <dc:creator>Eva Šimonková</dc:creator>
  <cp:lastModifiedBy>Eva Šimonková</cp:lastModifiedBy>
  <cp:revision>17</cp:revision>
  <dcterms:created xsi:type="dcterms:W3CDTF">2014-11-18T08:59:25Z</dcterms:created>
  <dcterms:modified xsi:type="dcterms:W3CDTF">2014-12-01T12:28:53Z</dcterms:modified>
</cp:coreProperties>
</file>