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41050-E54E-49B6-AC06-49819A5E47BE}" type="datetimeFigureOut">
              <a:rPr lang="cs-CZ" smtClean="0"/>
              <a:t>27. 3. 2014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C10CF-75B4-4439-9C7F-6CE1099E7A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84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C10CF-75B4-4439-9C7F-6CE1099E7A3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63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097-F143-4B82-8043-C054293C46BF}" type="datetimeFigureOut">
              <a:rPr lang="cs-CZ" smtClean="0"/>
              <a:t>27. 3. 2014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C8455A-D8FF-498A-BFD9-180C5C98D8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097-F143-4B82-8043-C054293C46BF}" type="datetimeFigureOut">
              <a:rPr lang="cs-CZ" smtClean="0"/>
              <a:t>27. 3. 2014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455A-D8FF-498A-BFD9-180C5C98D8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097-F143-4B82-8043-C054293C46BF}" type="datetimeFigureOut">
              <a:rPr lang="cs-CZ" smtClean="0"/>
              <a:t>27. 3. 2014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455A-D8FF-498A-BFD9-180C5C98D8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097-F143-4B82-8043-C054293C46BF}" type="datetimeFigureOut">
              <a:rPr lang="cs-CZ" smtClean="0"/>
              <a:t>27. 3. 2014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C8455A-D8FF-498A-BFD9-180C5C98D8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097-F143-4B82-8043-C054293C46BF}" type="datetimeFigureOut">
              <a:rPr lang="cs-CZ" smtClean="0"/>
              <a:t>27. 3. 2014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455A-D8FF-498A-BFD9-180C5C98D8C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097-F143-4B82-8043-C054293C46BF}" type="datetimeFigureOut">
              <a:rPr lang="cs-CZ" smtClean="0"/>
              <a:t>27. 3. 2014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455A-D8FF-498A-BFD9-180C5C98D8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097-F143-4B82-8043-C054293C46BF}" type="datetimeFigureOut">
              <a:rPr lang="cs-CZ" smtClean="0"/>
              <a:t>27. 3. 2014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C8455A-D8FF-498A-BFD9-180C5C98D8C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097-F143-4B82-8043-C054293C46BF}" type="datetimeFigureOut">
              <a:rPr lang="cs-CZ" smtClean="0"/>
              <a:t>27. 3. 2014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455A-D8FF-498A-BFD9-180C5C98D8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097-F143-4B82-8043-C054293C46BF}" type="datetimeFigureOut">
              <a:rPr lang="cs-CZ" smtClean="0"/>
              <a:t>27. 3. 2014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455A-D8FF-498A-BFD9-180C5C98D8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097-F143-4B82-8043-C054293C46BF}" type="datetimeFigureOut">
              <a:rPr lang="cs-CZ" smtClean="0"/>
              <a:t>27. 3. 2014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455A-D8FF-498A-BFD9-180C5C98D8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A097-F143-4B82-8043-C054293C46BF}" type="datetimeFigureOut">
              <a:rPr lang="cs-CZ" smtClean="0"/>
              <a:t>27. 3. 2014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455A-D8FF-498A-BFD9-180C5C98D8C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84A097-F143-4B82-8043-C054293C46BF}" type="datetimeFigureOut">
              <a:rPr lang="cs-CZ" smtClean="0"/>
              <a:t>27. 3. 2014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C8455A-D8FF-498A-BFD9-180C5C98D8C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cs-CZ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PROFESIONES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11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17507"/>
            <a:ext cx="3672410" cy="27681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14757"/>
            <a:ext cx="3672410" cy="275430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7504" y="0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cs-CZ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</a:t>
            </a: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mi </a:t>
            </a:r>
            <a:r>
              <a:rPr lang="cs-CZ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profesión</a:t>
            </a: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</a:t>
            </a:r>
            <a:r>
              <a:rPr lang="cs-CZ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descríbela</a:t>
            </a: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</a:t>
            </a: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</a:t>
            </a: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diccionario</a:t>
            </a:r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681739" cy="27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vysvětlení problematiky a uvedení příkladů následuje procvičení.</a:t>
            </a:r>
          </a:p>
          <a:p>
            <a:r>
              <a:rPr lang="cs-CZ" dirty="0" smtClean="0"/>
              <a:t>Studenti se vyjádří</a:t>
            </a:r>
            <a:r>
              <a:rPr lang="cs-CZ" dirty="0"/>
              <a:t>.</a:t>
            </a:r>
            <a:r>
              <a:rPr lang="cs-CZ" dirty="0" smtClean="0"/>
              <a:t> Následuje </a:t>
            </a:r>
            <a:r>
              <a:rPr lang="cs-CZ" dirty="0"/>
              <a:t>kliknutí a poté </a:t>
            </a:r>
            <a:r>
              <a:rPr lang="cs-CZ" dirty="0" smtClean="0"/>
              <a:t>se </a:t>
            </a:r>
            <a:r>
              <a:rPr lang="cs-CZ" dirty="0"/>
              <a:t>objeví správné řešení.</a:t>
            </a:r>
          </a:p>
          <a:p>
            <a:r>
              <a:rPr lang="cs-CZ" dirty="0" smtClean="0"/>
              <a:t>Při správném popisu obrázku text poskočí, při nesprávném zmizí.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9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336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APRENDE LAS SIGUIENTES PROFESIONES: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ACTOR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	HEREC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ARQUITECTO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ARCHITEKT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COCINERO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	KUCHAŘ	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ELECTRICISTA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ELEKTRIKÁŘ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ENFERMERA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ZDRAVOTNÍ SESTRA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FONTANERO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INSTALATÉR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FOTÓGRAFO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FOTOGRAF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VENDEDORA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PRODAVAČKA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DENTISTA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	ZUBAŘ</a:t>
            </a:r>
          </a:p>
        </p:txBody>
      </p:sp>
    </p:spTree>
    <p:extLst>
      <p:ext uri="{BB962C8B-B14F-4D97-AF65-F5344CB8AC3E}">
        <p14:creationId xmlns:p14="http://schemas.microsoft.com/office/powerpoint/2010/main" val="23879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764704"/>
            <a:ext cx="8686800" cy="4899174"/>
          </a:xfrm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LÉKAŘ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MODELKA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MÚSICO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HUDEBNÍK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OBRERO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DĚLNÍK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PINTOR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MALÍŘ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UČITEL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SEKRETÁŘKA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CANTANTE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ZPĚVÁK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9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608" y="325895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b="1" dirty="0" smtClean="0">
                <a:effectLst/>
                <a:latin typeface="+mn-lt"/>
                <a:cs typeface="Arial" panose="020B0604020202020204" pitchFamily="34" charset="0"/>
              </a:rPr>
              <a:t>di el NOMBRE DE LAS PROFESIONES:</a:t>
            </a:r>
            <a:endParaRPr lang="cs-CZ" sz="3100" b="1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enfermos</a:t>
            </a:r>
            <a:r>
              <a:rPr lang="cs-CZ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………..</a:t>
            </a: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enfermos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……………..</a:t>
            </a: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mi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consultorio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los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dientes.Soy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</a:t>
            </a: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Actúo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televisión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en el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teatro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dibujo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jardines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……………..</a:t>
            </a:r>
          </a:p>
        </p:txBody>
      </p:sp>
      <p:sp>
        <p:nvSpPr>
          <p:cNvPr id="4" name="Ovál 3"/>
          <p:cNvSpPr/>
          <p:nvPr/>
        </p:nvSpPr>
        <p:spPr>
          <a:xfrm>
            <a:off x="7229400" y="1244752"/>
            <a:ext cx="19077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2816026" y="2615646"/>
            <a:ext cx="2592288" cy="72008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enfermera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1979712" y="4005064"/>
            <a:ext cx="2664296" cy="576064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dentista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5981826" y="4810625"/>
            <a:ext cx="2033972" cy="64807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5796136" y="5851721"/>
            <a:ext cx="280831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arquitecto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comida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restaurante,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cocina</a:t>
            </a:r>
            <a:r>
              <a:rPr lang="cs-CZ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 </a:t>
            </a: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tu baňo, en el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en la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cocina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con las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tuberías</a:t>
            </a:r>
            <a:r>
              <a:rPr lang="cs-CZ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…………….</a:t>
            </a: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guitarra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piano.Soy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</a:t>
            </a: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fábrica</a:t>
            </a:r>
            <a:r>
              <a:rPr lang="cs-CZ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</a:t>
            </a: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revistas.Soy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</a:t>
            </a:r>
          </a:p>
        </p:txBody>
      </p:sp>
      <p:sp>
        <p:nvSpPr>
          <p:cNvPr id="4" name="Ovál 3"/>
          <p:cNvSpPr/>
          <p:nvPr/>
        </p:nvSpPr>
        <p:spPr>
          <a:xfrm>
            <a:off x="827584" y="1340768"/>
            <a:ext cx="2592288" cy="648072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cocinero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2087724" y="2996952"/>
            <a:ext cx="2664296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fontanero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5508104" y="3970624"/>
            <a:ext cx="2592288" cy="576064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músico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6868838" y="4923948"/>
            <a:ext cx="2138147" cy="576064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obrero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5868144" y="5877272"/>
            <a:ext cx="2485661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fotógrafo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8991600" cy="5760640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Pinto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paredes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tu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r>
              <a:rPr lang="cs-CZ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………………..</a:t>
            </a: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enseňo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  <a:r>
              <a:rPr lang="cs-CZ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difícil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………………. </a:t>
            </a: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tienda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dinero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quieres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………….</a:t>
            </a: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electrónicos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hago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llamadas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telefónicas</a:t>
            </a:r>
            <a:r>
              <a:rPr lang="cs-CZ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</a:t>
            </a:r>
          </a:p>
        </p:txBody>
      </p:sp>
      <p:sp>
        <p:nvSpPr>
          <p:cNvPr id="4" name="Ovál 3"/>
          <p:cNvSpPr/>
          <p:nvPr/>
        </p:nvSpPr>
        <p:spPr>
          <a:xfrm>
            <a:off x="683568" y="1412776"/>
            <a:ext cx="266429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pintor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2910594" y="2687206"/>
            <a:ext cx="3024336" cy="504056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5651382" y="4077072"/>
            <a:ext cx="2881058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vendedora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842822" y="5362494"/>
            <a:ext cx="2520280" cy="7200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2706859" cy="467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5576" y="116632"/>
            <a:ext cx="7632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 SI LAS SIGUIENTES CARACTERÍSTICAS SON CORRECTAS O FALSAS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923928" y="1124744"/>
            <a:ext cx="28803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uido</a:t>
            </a: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enfermos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6588224" y="1656105"/>
            <a:ext cx="2339752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dibujo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3779912" y="2492896"/>
            <a:ext cx="3456384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</a:t>
            </a: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fantasía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6336196" y="3645024"/>
            <a:ext cx="2843808" cy="1296144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rabajo</a:t>
            </a: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3779912" y="3933056"/>
            <a:ext cx="2556284" cy="1008112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cocino</a:t>
            </a: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572000" y="5229200"/>
            <a:ext cx="403244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rreglo</a:t>
            </a: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grifos</a:t>
            </a: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tuberías</a:t>
            </a:r>
            <a:endParaRPr lang="cs-CZ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cs-CZ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</a:t>
            </a: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mi </a:t>
            </a:r>
            <a:r>
              <a:rPr lang="cs-CZ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profesión</a:t>
            </a: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s-CZ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descríbela</a:t>
            </a: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</a:t>
            </a: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</a:t>
            </a: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diccionario</a:t>
            </a: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61202"/>
            <a:ext cx="3396998" cy="51125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90" y="1561202"/>
            <a:ext cx="4035059" cy="22848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40" y="4048462"/>
            <a:ext cx="3943571" cy="26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</TotalTime>
  <Words>310</Words>
  <Application>Microsoft Office PowerPoint</Application>
  <PresentationFormat>Předvádění na obrazovce (4:3)</PresentationFormat>
  <Paragraphs>74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 2</vt:lpstr>
      <vt:lpstr>Cesta</vt:lpstr>
      <vt:lpstr>Prezentace aplikace PowerPoint</vt:lpstr>
      <vt:lpstr>Prezentace aplikace PowerPoint</vt:lpstr>
      <vt:lpstr>Prezentace aplikace PowerPoint</vt:lpstr>
      <vt:lpstr>Prezentace aplikace PowerPoint</vt:lpstr>
      <vt:lpstr> di el NOMBRE DE LAS PROFESIONES: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Šimonková</dc:creator>
  <cp:lastModifiedBy>Eva Šimonková</cp:lastModifiedBy>
  <cp:revision>25</cp:revision>
  <dcterms:created xsi:type="dcterms:W3CDTF">2013-10-10T08:14:07Z</dcterms:created>
  <dcterms:modified xsi:type="dcterms:W3CDTF">2014-03-27T07:45:27Z</dcterms:modified>
</cp:coreProperties>
</file>