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79E2A"/>
    <a:srgbClr val="EC4714"/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092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114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640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559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8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ES_tradnl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ES_tradnl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483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ES_tradnl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ES_tradnl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686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448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289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ES_tradnl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78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776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s-ES_tradnl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s-ES_tradnl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DFCF4-90B5-40DF-92F7-8DC81CCD28BB}" type="datetimeFigureOut">
              <a:rPr lang="es-ES_tradnl" smtClean="0"/>
              <a:t>29/12/2014</a:t>
            </a:fld>
            <a:endParaRPr lang="es-ES_tradnl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4A81-48B0-4395-BEF5-9B14A6453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904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rozko%C5%A1n%C3%BD-d%C3%ADt%C4%9B-ko%C5%A1%C3%ADk-kr%C3%A1sn%C3%A9-chlapec-21259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chlapec-d%C3%ADt%C4%9B-zmaten%C3%BD-osoba-zmaten%C4%9B-61171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alkohol-kocovina-ud%C3%A1lost-smrt-428392/" TargetMode="External"/><Relationship Id="rId5" Type="http://schemas.openxmlformats.org/officeDocument/2006/relationships/hyperlink" Target="http://pixabay.com/cs/d%C4%9Bv%C4%8De-klobouk-%C5%A1%C5%A5astn%C3%BD-sm%C3%A1l-se-204327/" TargetMode="External"/><Relationship Id="rId4" Type="http://schemas.openxmlformats.org/officeDocument/2006/relationships/hyperlink" Target="http://pixabay.com/cs/kytara-afrika-%C4%8Dern%C3%A1-d%C4%9Bti-u%C4%8Den%C3%AD-435094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kavkazsk%C3%A1-p%C3%A1r-%C5%BEena-%C5%A1t%C4%9Bst%C3%AD-%C5%A1%C5%A5astn%C3%BD-84418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teddy-pes-diskety-ucho-nemocn%C3%BD-242868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bolest-dosp%C4%9Bl%C3%AD-deprese-v%C3%BDraz-19005/" TargetMode="External"/><Relationship Id="rId5" Type="http://schemas.openxmlformats.org/officeDocument/2006/relationships/hyperlink" Target="http://pixabay.com/cs/kniha-nuda-vysok%C3%A1-%C5%A1kola-vzd%C4%9Bl%C3%A1v%C3%A1n%C3%AD-15584/" TargetMode="External"/><Relationship Id="rId4" Type="http://schemas.openxmlformats.org/officeDocument/2006/relationships/hyperlink" Target="http://pixabay.com/cs/kytara-afrika-%C4%8Dern%C3%A1-d%C4%9Bti-u%C4%8Den%C3%AD-435094/" TargetMode="External"/><Relationship Id="rId9" Type="http://schemas.openxmlformats.org/officeDocument/2006/relationships/hyperlink" Target="http://pixabay.com/cs/zoufalstv%C3%AD-s%C3%A1m-samoty-archetyp-513529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dosp%C4%9Bl%C3%AD-%C5%A1%C3%ADlen%C3%A9-v%C3%BDraz-obli%C4%8Dej-%C5%BEena-19210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dobr%C3%BD-schv%C3%A1len%C3%AD-zelen%C3%A9-sv%C4%9Btlo-422550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d%C3%ADt%C4%9B-mlad%C3%BDch-%C3%BAsm%C4%9Bv-d%C4%9Bti-d%C4%9Bv%C4%8De-444950/" TargetMode="External"/><Relationship Id="rId5" Type="http://schemas.openxmlformats.org/officeDocument/2006/relationships/hyperlink" Target="http://pixabay.com/cs/d%C3%ADt%C4%9B-p%C3%A9%C4%8De-roztomil%C3%BD-ruka-obli%C4%8Dej-20339/" TargetMode="External"/><Relationship Id="rId4" Type="http://schemas.openxmlformats.org/officeDocument/2006/relationships/hyperlink" Target="http://pixabay.com/cs/kytara-afrika-%C4%8Dern%C3%A1-d%C4%9Bti-u%C4%8Den%C3%AD-435094/" TargetMode="External"/><Relationship Id="rId9" Type="http://schemas.openxmlformats.org/officeDocument/2006/relationships/hyperlink" Target="http://pixabay.com/cs/%C4%8Dlov%C4%9Bk-p%C5%99ekvapen%C3%AD-%C5%A1ok-p%C5%99ekvapen%C3%BD-211505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strach-d%C3%ADvka-%C5%BEena-%C4%8Dek%C3%A1n%C3%AD-zased%C3%A1n%C3%AD-413690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chlapec-j%C3%ADst-zmrzlinu-%C5%A1pinav%C3%BD-59171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sklo-de%C5%A1tiv%C3%A9-okno-ruka-st%C3%ADn-97504/" TargetMode="External"/><Relationship Id="rId5" Type="http://schemas.openxmlformats.org/officeDocument/2006/relationships/hyperlink" Target="http://pixabay.com/cs/d%C3%ADt%C4%9B-chlapec-strach-ob%C3%A1v%C3%A1m-se-%C5%BEe-160097/" TargetMode="External"/><Relationship Id="rId4" Type="http://schemas.openxmlformats.org/officeDocument/2006/relationships/hyperlink" Target="http://pixabay.com/cs/kytara-afrika-%C4%8Dern%C3%A1-d%C4%9Bti-u%C4%8Den%C3%AD-43509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EXPRESAR ESTADOS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PŘÍDAVNÁ JMÉNA + SER nebo ESTAR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7730" y="257578"/>
            <a:ext cx="11513712" cy="64651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película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aburrida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aburrido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trabajado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y…………….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cansado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…………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cansado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trabajar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tanto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comida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Quién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ha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preparado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vestido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bonito y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uapa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podemos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hables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tanto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puedes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callado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vuelto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vacaciones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Caribe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……………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moreno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comas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manzana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…………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……………..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coche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erde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…………….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…….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guapo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.…..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bueno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hombre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………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nadar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31076" y="553791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28833" y="553791"/>
            <a:ext cx="140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ESTOY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96236" y="1077011"/>
            <a:ext cx="139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ESTOY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79215" y="1200140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59864" y="1970467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9881" y="2493687"/>
            <a:ext cx="145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ESTÁS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30309" y="2966955"/>
            <a:ext cx="142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ESTOY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3210" y="3438660"/>
            <a:ext cx="141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640946" y="3910363"/>
            <a:ext cx="137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747751" y="4383633"/>
            <a:ext cx="126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18229" y="4383633"/>
            <a:ext cx="145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81459" y="4906853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209502" y="4864182"/>
            <a:ext cx="153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ESTOY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10613" y="5280338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129565" y="5291592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214056" y="5308502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996224" y="5807530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104586" y="5793477"/>
            <a:ext cx="113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851" y="193183"/>
            <a:ext cx="11655380" cy="64909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1: [Cit. </a:t>
            </a: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2014-12-29]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s-ES_tradnl" sz="1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://pixabay.com/cs/d%C4%9Bv%C4%8De-klobouk-%C5%A1%C5%A5astn%C3%BD-sm%C3%A1l-se-204327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s-ES_tradnl" sz="1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://pixabay.com/cs/alkohol-kocovina-ud%C3%A1lost-smrt-428392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3: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es-ES_tradnl" sz="1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://pixabay.com/cs/chlapec-d%C3%ADt%C4%9B-zmaten%C3%BD-osoba-zmaten%C4%9B-61171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4: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s-ES_tradnl" sz="17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://pixabay.com/cs/leti%C5%A1t%C4%9B-osobn%C3%AD-spac%C3%AD-unaven%C3%BD-%C5%BEeny-205758</a:t>
            </a:r>
            <a:r>
              <a:rPr lang="es-ES_tradnl" sz="17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5: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es-ES_tradnl" sz="17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://pixabay.com/cs/rozko%C5%A1n%C3%BD-d%C3%ADt%C4%9B-ko%C5%A1%C3%ADk-kr%C3%A1sn%C3%A9-chlapec-21259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ES_tradn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667" y="193182"/>
            <a:ext cx="11874321" cy="64780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http://pixabay.com/cs/kniha-nuda-vysok%C3%A1-%C5%A1kola-vzd%C4%9Bl%C3%A1v%C3%A1n%C3%AD-15584/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http://pixabay.com/cs/bolest-dosp%C4%9Bl%C3%AD-deprese-v%C3%BDraz-19005/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http://pixabay.com/cs/teddy-pes-diskety-ucho-nemocn%C3%BD-242868/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9: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http://pixabay.com/cs/kavkazsk%C3%A1-p%C3%A1r-%C5%BEena-%C5%A1t%C4%9Bst%C3%AD-%C5%A1%C5%A5astn%C3%BD-84418/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10: 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http://pixabay.com/cs/zoufalstv%C3%AD-s%C3%A1m-samoty-archetyp-513529/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05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335" y="128789"/>
            <a:ext cx="11694017" cy="658110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11: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http://pixabay.com/cs/d%C3%ADt%C4%9B-p%C3%A9%C4%8De-roztomil%C3%BD-ruka-obli%C4%8Dej-20339/</a:t>
            </a: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12: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http://pixabay.com/cs/d%C3%ADt%C4%9B-mlad%C3%BDch-%C3%BAsm%C4%9Bv-d%C4%9Bti-d%C4%9Bv%C4%8De-444950/</a:t>
            </a: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13: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http://pixabay.com/cs/hn%C4%9Bv-rozzloben%C3%BD-%C5%A1patn%C3%BD-izolovan%C3%BD-18615/</a:t>
            </a: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14: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http://pixabay.com/cs/dobr%C3%BD-schv%C3%A1len%C3%AD-zelen%C3%A9-sv%C4%9Btlo-422550/</a:t>
            </a: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15: [Cit. 2014-12-29] Dostupný pod licencí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http://pixabay.com/cs/dosp%C4%9Bl%C3%AD-%C5%A1%C3%ADlen%C3%A9-v%C3%BDraz-obli%C4%8Dej-%C5%BEena-19210/</a:t>
            </a: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16: [Cit. 2014-12-29] Dostupný pod licencí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http://pixabay.com/cs/%C4%8Dlov%C4%9Bk-p%C5%99ekvapen%C3%AD-%C5%A1ok-p%C5%99ekvapen%C3%BD-211505/</a:t>
            </a:r>
            <a:r>
              <a:rPr lang="cs-CZ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cs-CZ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es-ES_tradn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ES_tradnl" sz="2000" dirty="0" smtClean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281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910" y="0"/>
            <a:ext cx="11900079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17: 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http://pixabay.com/cs/podnik%C3%A1n%C3%AD-kari%C3%A9ra-deprimovan%C3%BD-19156/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18: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http://pixabay.com/cs/d%C3%ADt%C4%9B-chlapec-strach-ob%C3%A1v%C3%A1m-se-%C5%BEe-160097/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19: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http://pixabay.com/cs/sklo-de%C5%A1tiv%C3%A9-okno-ruka-st%C3%ADn-97504/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20: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http://pixabay.com/cs/chlapec-j%C3%ADst-zmrzlinu-%C5%A1pinav%C3%BD-59171/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21: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http://pixabay.com/cs/strach-d%C3%ADvka-%C5%BEena-%C4%8Dek%C3%A1n%C3%AD-zased%C3%A1n%C3%AD-413690/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  <a:endParaRPr lang="cs-CZ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 22: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[Cit. 2014-12-29] Dostupný pod licencí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</a:t>
            </a:r>
            <a:r>
              <a:rPr lang="cs-CZ" sz="17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WWW: </a:t>
            </a:r>
            <a:endParaRPr lang="cs-CZ" sz="17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&lt;</a:t>
            </a:r>
            <a:r>
              <a:rPr lang="es-ES_tradnl" sz="17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http://pixabay.com/cs/%C4%8Dlov%C4%9Bk-trapn%C3%BD-v-rozpac%C3%ADch-strach-379800/</a:t>
            </a:r>
            <a:r>
              <a:rPr lang="cs-CZ" sz="18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&gt;</a:t>
            </a:r>
            <a:endParaRPr lang="es-ES_tradnl" sz="170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 Volné pro komerční užití / Není nutné uvádět zdroj</a:t>
            </a:r>
          </a:p>
          <a:p>
            <a:pPr marL="0" indent="0">
              <a:buNone/>
            </a:pPr>
            <a:endParaRPr lang="es-ES_tradnl" sz="1800" dirty="0" smtClean="0"/>
          </a:p>
          <a:p>
            <a:pPr marL="0" indent="0">
              <a:buNone/>
            </a:pPr>
            <a:endParaRPr lang="es-ES_tradn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183" y="218941"/>
            <a:ext cx="11822806" cy="6439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jde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použítí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SER/ESTAR s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přídavnými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jmény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sloveso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vyjadřuje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trvalé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sloveso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popisuje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duševní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fyzické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stavy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vždy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úplně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jednoduché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určit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zda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tvalý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přechodný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zapamatujte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rodinný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(casado, soltero, divorciado) - se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spíše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lze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setkat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slovesem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SER) </a:t>
            </a:r>
          </a:p>
          <a:p>
            <a:pPr marL="0" indent="0" algn="just">
              <a:buNone/>
            </a:pP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rodinný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(viudo/a) - se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spíše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fyzické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handicapy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(ciego, sordo, ...) se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používají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SER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ale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přechodný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přenesený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význam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ESTAR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Estás ciego, ¿no me ves? 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053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699" y="283335"/>
            <a:ext cx="11732653" cy="6310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některých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přídavných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jmen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změnou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použitého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slovesa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změně</a:t>
            </a:r>
            <a:r>
              <a:rPr lang="es-ES_trad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významu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Zde je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několi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příkladů.</a:t>
            </a:r>
          </a:p>
          <a:p>
            <a:pPr marL="0" indent="0" algn="ctr">
              <a:buNone/>
            </a:pPr>
            <a:endParaRPr lang="es-ES_tradn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bueno 	ser bueno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estar bueno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aburrido 	ser aburrido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nudný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aburrido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znuděný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callado	 ser callado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mlčenlivý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estar callado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zticha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 		ser listo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chytrý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bystrý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estar listo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připravený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interesado 	ser interesado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sobecký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estar interesado (en)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zajímat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(o)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malo 		ser malo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malo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nemocný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vivo 		ser vivo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čilý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aktivní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estar vivo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delgado 	ser delgado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štíhlý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estar delgado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vypadat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štíhlý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25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668" y="154546"/>
            <a:ext cx="11938715" cy="6568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guapo 	ser guapo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pohledný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guapo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vypadat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dobře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(teď)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nuevo 	ser nuevo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nuevo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seguro 	ser seguro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bezpečný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seguro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jistý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verde 		ser verde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zelený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verde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zelený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nezralý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claro 		ser claro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světlý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estar claro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muerto	ser muerto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unavený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muerto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mrtvý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loco 		ser loco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blázen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trvale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	estar loco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poblázněný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dočasně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tonto 		ser tonto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hloupý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trvale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estar tonto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popletený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dočasně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moreno 	ser moreno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tmavovlasý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estar moreno -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opálený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ser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být bohatý		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být dobrý (o jídle)		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546" y="167426"/>
            <a:ext cx="11938716" cy="6581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Následuje několik příkladů přídavných jmen vyjadřujících se slovesem ESTAR přechodný stav:				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SUCIO	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ŠPINAVÝ	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AVERGONZADO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ZAHANBENÝ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ALEGRE	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VESELÝ	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ENFERMO	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NEMOCNÝ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CONFUNDIDO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ZMATENÝ	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FELIZ	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ŠŤASTNÝ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BORRACHO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OPILÝ	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RABIOSO	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VZTEKLÝ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ESTRESADO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STRESU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SATISFECHO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SPOKOJENÝ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ABURRIDO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ZNUDĚNÝ	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LOCO	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POBLÁZNĚNÝ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DORMIDO	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SPÍCÍ	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SORPRENDIDO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PŘEKVAPENÝ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DESPIERTO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BDĚLÝ	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OCUPADO	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ZANEPRÁZDNĚNÝ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CANSADO	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UNAVENÝ	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ASUSTADO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VYDĚŠENÝ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TRISTE 	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SMUTNÝ	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MOJADO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MOKRÝ</a:t>
            </a:r>
          </a:p>
          <a:p>
            <a:pPr marL="0" indent="0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ENAMORADO	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ZAMILOVANÝ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PREOCUPADO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USTARANÝ</a:t>
            </a:r>
            <a:endParaRPr lang="es-ES_tradn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33" y="3540821"/>
            <a:ext cx="2104040" cy="31609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15" y="711026"/>
            <a:ext cx="3700530" cy="245738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851" y="0"/>
            <a:ext cx="11642501" cy="668413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Vyberte k obrázku vhodné přídavné jméno vyjadřující stav: </a:t>
            </a:r>
            <a:endParaRPr lang="es-ES_tradn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91" y="3499117"/>
            <a:ext cx="3639442" cy="24353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6" y="900418"/>
            <a:ext cx="3480428" cy="23166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1" y="3366130"/>
            <a:ext cx="3481589" cy="26111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62" y="4104315"/>
            <a:ext cx="3521212" cy="264090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222051" y="3073743"/>
            <a:ext cx="192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ALEGRE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88552" y="1306591"/>
            <a:ext cx="248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ABURRIDO</a:t>
            </a:r>
            <a:endParaRPr lang="es-ES_tradn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27698" y="1865136"/>
            <a:ext cx="302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679E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CONFUNDIDO</a:t>
            </a:r>
            <a:endParaRPr lang="es-ES_tradnl" sz="3200" b="1" dirty="0">
              <a:solidFill>
                <a:srgbClr val="679E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678996" y="174920"/>
            <a:ext cx="2278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7F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CANSADO</a:t>
            </a:r>
            <a:endParaRPr lang="es-ES_tradnl" sz="3200" b="1" dirty="0">
              <a:solidFill>
                <a:srgbClr val="007F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589114" y="2492067"/>
            <a:ext cx="285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BORRACHO</a:t>
            </a:r>
            <a:endParaRPr lang="es-ES_tradnl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448550" y="682350"/>
            <a:ext cx="287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ESTRESADO</a:t>
            </a:r>
            <a:endParaRPr lang="es-ES_tradnl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6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964 -0.00139 -0.01928 -0.00208 -0.02878 -0.0037 C -0.03438 -0.0044 -0.03998 -0.00602 -0.04558 -0.00694 C -0.04831 -0.00764 -0.05118 -0.00787 -0.05391 -0.0088 C -0.05938 -0.01042 -0.06498 -0.0125 -0.07058 -0.01366 C -0.07461 -0.01481 -0.07852 -0.01505 -0.08256 -0.01528 L -0.09323 -0.01736 C -0.09818 -0.01898 -0.10287 -0.02106 -0.10769 -0.02222 C -0.14245 -0.03171 -0.09831 -0.01759 -0.12683 -0.02569 C -0.12995 -0.02639 -0.13321 -0.02824 -0.13633 -0.02893 C -0.14454 -0.03125 -0.15495 -0.03171 -0.16263 -0.03264 C -0.16498 -0.03287 -0.16732 -0.03333 -0.1698 -0.03426 C -0.17331 -0.03518 -0.17696 -0.0368 -0.1806 -0.0375 C -0.18438 -0.03843 -0.18855 -0.03866 -0.19245 -0.03935 C -0.19558 -0.04051 -0.20899 -0.04653 -0.21524 -0.04768 C -0.21967 -0.04838 -0.22383 -0.04884 -0.22826 -0.04954 C -0.23034 -0.05 -0.2323 -0.05069 -0.23438 -0.05116 C -0.24258 -0.05278 -0.25118 -0.05324 -0.25938 -0.05625 C -0.2642 -0.05787 -0.26875 -0.06042 -0.2737 -0.06134 C -0.27644 -0.0618 -0.2793 -0.0625 -0.28204 -0.06296 C -0.29922 -0.06597 -0.29193 -0.06366 -0.31316 -0.06805 C -0.31472 -0.06829 -0.31641 -0.06944 -0.31797 -0.06991 C -0.32396 -0.07106 -0.3375 -0.07245 -0.34297 -0.07315 L -0.35144 -0.07662 C -0.353 -0.07708 -0.35443 -0.07824 -0.35612 -0.07824 C -0.36524 -0.07917 -0.37448 -0.07963 -0.3836 -0.08009 L -0.47201 -0.08356 C -0.48789 -0.08727 -0.47683 -0.08518 -0.50534 -0.08518 L -0.50534 -0.08495 " pathEditMode="relative" rAng="0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20404 -0.00208 C -0.20781 -0.00208 -0.21172 -0.00324 -0.21562 -0.00393 C -0.22083 -0.00463 -0.22617 -0.00509 -0.23151 -0.00579 C -0.24036 -0.01111 -0.23177 -0.00648 -0.25156 -0.00949 C -0.25404 -0.00995 -0.25651 -0.01065 -0.25885 -0.01134 C -0.26068 -0.01204 -0.26237 -0.01296 -0.26419 -0.01319 C -0.26914 -0.01412 -0.27409 -0.01458 -0.27904 -0.01505 L -0.32656 -0.01319 C -0.32864 -0.01319 -0.33086 -0.01227 -0.33281 -0.01134 C -0.33502 -0.01042 -0.33698 -0.00764 -0.33919 -0.00764 L -0.34232 -0.00764 L -0.34232 -0.00764 " pathEditMode="relative" ptsTypes="AAA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632 L -0.00313 0.06343 L -0.01484 0.0669 C -0.01628 0.06736 -0.01784 0.06736 -0.01901 0.06875 C -0.02031 0.07014 -0.02096 0.07292 -0.02227 0.07431 C -0.02344 0.0757 -0.02513 0.07523 -0.02643 0.07616 C -0.03385 0.08125 -0.02773 0.07824 -0.03385 0.0838 C -0.03477 0.08473 -0.03594 0.08473 -0.03698 0.08565 C -0.03841 0.08681 -0.03984 0.08797 -0.04128 0.08936 C -0.04297 0.09121 -0.04479 0.09306 -0.04648 0.09491 C -0.04792 0.09676 -0.04909 0.09931 -0.05078 0.1007 C -0.05482 0.10371 -0.05964 0.10417 -0.06341 0.10811 C -0.07656 0.12223 -0.06198 0.10787 -0.07292 0.11574 C -0.07513 0.11713 -0.07708 0.11968 -0.0793 0.1213 C -0.08099 0.12269 -0.08281 0.12361 -0.08451 0.125 C -0.09167 0.13056 -0.08581 0.12755 -0.09297 0.13079 C -0.0944 0.13195 -0.0957 0.13357 -0.09727 0.13449 C -0.09896 0.13542 -0.10078 0.13496 -0.10247 0.13635 C -0.10404 0.1375 -0.10508 0.14051 -0.10677 0.1419 C -0.10807 0.14306 -0.10964 0.14283 -0.11094 0.14375 C -0.12578 0.1544 -0.10768 0.14514 -0.12578 0.15324 C -0.12943 0.15764 -0.13542 0.16505 -0.13945 0.16829 C -0.14258 0.17061 -0.14583 0.17176 -0.14896 0.17385 C -0.15143 0.17547 -0.15378 0.17801 -0.15638 0.17963 C -0.15911 0.18125 -0.16211 0.18148 -0.16484 0.18334 C -0.1681 0.18542 -0.17109 0.18843 -0.17435 0.19074 C -0.17708 0.19283 -0.17995 0.19468 -0.18281 0.19653 C -0.1849 0.19769 -0.18698 0.19931 -0.18906 0.20023 C -0.19193 0.20116 -0.19479 0.20139 -0.19753 0.20209 C -0.21094 0.21389 -0.1957 0.20162 -0.21445 0.21135 C -0.23242 0.22084 -0.21081 0.21459 -0.23034 0.21898 C -0.25052 0.23426 -0.22513 0.21574 -0.24505 0.22848 C -0.24766 0.22986 -0.25 0.23241 -0.25247 0.23403 C -0.26445 0.2419 -0.25898 0.2375 -0.27044 0.24329 C -0.28919 0.25301 -0.25716 0.23936 -0.29154 0.25463 C -0.29297 0.25533 -0.2944 0.25602 -0.29583 0.25648 C -0.29831 0.25741 -0.30078 0.25787 -0.30313 0.25834 C -0.30534 0.26019 -0.30729 0.2625 -0.30951 0.26412 C -0.31198 0.26574 -0.31458 0.26644 -0.31693 0.26783 C -0.31979 0.26945 -0.32253 0.27176 -0.32539 0.27338 C -0.32917 0.2757 -0.33307 0.27709 -0.33698 0.27917 C -0.34023 0.28079 -0.34922 0.28658 -0.35182 0.28843 C -0.35469 0.29074 -0.35729 0.29375 -0.36029 0.29607 C -0.36302 0.29815 -0.36589 0.29954 -0.36862 0.30162 C -0.37435 0.30579 -0.37943 0.31343 -0.38555 0.31482 L -0.39401 0.31667 C -0.39701 0.31991 -0.40482 0.3294 -0.40885 0.33172 C -0.41081 0.33287 -0.41302 0.33287 -0.4151 0.33357 C -0.41732 0.33611 -0.41927 0.33912 -0.42148 0.34098 C -0.42552 0.34468 -0.43112 0.34561 -0.43529 0.34861 C -0.43893 0.35116 -0.44206 0.35579 -0.44583 0.35787 C -0.44896 0.35973 -0.45234 0.36088 -0.45534 0.36366 C -0.45742 0.36551 -0.45951 0.3676 -0.46159 0.36922 C -0.46302 0.37014 -0.46445 0.37061 -0.46589 0.37107 C -0.4694 0.37246 -0.47292 0.37315 -0.47643 0.37477 C -0.48229 0.37755 -0.48646 0.38449 -0.49232 0.38797 C -0.50286 0.39422 -0.48346 0.38241 -0.50182 0.39561 C -0.50313 0.39653 -0.50456 0.39676 -0.50599 0.39746 C -0.5112 0.40186 -0.51133 0.40232 -0.51758 0.40672 C -0.51862 0.40764 -0.51979 0.40787 -0.52083 0.40857 C -0.52799 0.41505 -0.51901 0.41065 -0.5293 0.41436 C -0.53034 0.41551 -0.53125 0.41713 -0.53242 0.41806 C -0.53372 0.41898 -0.54102 0.42153 -0.54193 0.42176 C -0.55195 0.43079 -0.53932 0.42037 -0.55247 0.42755 C -0.55404 0.42824 -0.55521 0.43033 -0.55664 0.43125 C -0.55872 0.43241 -0.56094 0.43241 -0.56302 0.43311 C -0.56445 0.43357 -0.56589 0.43449 -0.56732 0.43496 C -0.56901 0.43565 -0.57083 0.43611 -0.57253 0.43681 C -0.57474 0.43797 -0.57682 0.43889 -0.57891 0.44051 C -0.58008 0.44144 -0.58086 0.44375 -0.58203 0.44445 C -0.58411 0.44561 -0.58633 0.44537 -0.58841 0.4463 C -0.59049 0.44723 -0.59258 0.44931 -0.59479 0.45 C -0.59818 0.45116 -0.60182 0.45116 -0.60534 0.45186 C -0.60742 0.45232 -0.60951 0.45324 -0.61159 0.45371 C -0.61406 0.4544 -0.61654 0.45486 -0.61901 0.45556 C -0.62331 0.45672 -0.62747 0.45857 -0.63164 0.45949 L -0.64128 0.46135 C -0.64258 0.46181 -0.64401 0.46273 -0.64544 0.4632 C -0.64753 0.46389 -0.64974 0.46412 -0.65182 0.46505 C -0.6569 0.46713 -0.65365 0.46783 -0.66029 0.47061 C -0.66263 0.47176 -0.66523 0.47176 -0.66758 0.47246 C -0.66901 0.47292 -0.67044 0.47385 -0.67188 0.47431 C -0.68086 0.48496 -0.66849 0.4713 -0.6793 0.4801 C -0.68177 0.48218 -0.68398 0.48565 -0.68659 0.4875 C -0.68828 0.48889 -0.69023 0.48866 -0.69193 0.48936 C -0.69401 0.49051 -0.69622 0.49167 -0.69831 0.49329 C -0.69974 0.49422 -0.70117 0.49561 -0.70247 0.49699 C -0.70365 0.49815 -0.70443 0.49977 -0.7056 0.5007 C -0.70768 0.50232 -0.7099 0.50324 -0.71198 0.5044 C -0.71549 0.50857 -0.71393 0.50811 -0.71615 0.50811 L -0.71615 0.50834 " pathEditMode="relative" rAng="0" ptsTypes="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51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4.16667E-7 0.00023 C -0.00195 0.00486 -0.00391 0.00995 -0.00547 0.01527 C -0.00599 0.01713 -0.00586 0.01944 -0.00651 0.02129 C -0.00729 0.02291 -0.00872 0.02361 -0.00977 0.025 C -0.01081 0.02662 -0.01198 0.02893 -0.01289 0.03078 C -0.01367 0.03263 -0.01432 0.03449 -0.01497 0.0368 C -0.01589 0.03912 -0.01615 0.04236 -0.01719 0.04444 C -0.01836 0.04675 -0.02018 0.04791 -0.02148 0.05023 C -0.03086 0.0662 -0.02513 0.06157 -0.03216 0.06574 C -0.0405 0.08101 -0.03659 0.07569 -0.04271 0.0831 C -0.04375 0.08588 -0.04466 0.08865 -0.04583 0.0912 C -0.04818 0.0949 -0.05104 0.09768 -0.05339 0.10069 C -0.05521 0.10324 -0.05703 0.10578 -0.05872 0.10856 C -0.06159 0.11365 -0.06393 0.12013 -0.06732 0.12407 C -0.07044 0.128 -0.07135 0.12893 -0.07461 0.13379 C -0.07682 0.13703 -0.07904 0.14027 -0.08112 0.14351 C -0.08346 0.15625 -0.08138 0.14791 -0.09063 0.16481 C -0.09245 0.16828 -0.09466 0.17083 -0.09609 0.17476 C -0.09675 0.17662 -0.09714 0.17893 -0.09818 0.18032 C -0.09935 0.1824 -0.10104 0.18287 -0.10234 0.18425 C -0.10456 0.18657 -0.10664 0.18958 -0.10872 0.19213 C -0.11458 0.20601 -0.10911 0.19444 -0.11836 0.20972 C -0.12018 0.21273 -0.12175 0.21643 -0.1237 0.21921 C -0.12526 0.22199 -0.12734 0.2243 -0.12904 0.22708 C -0.13086 0.23032 -0.13242 0.23379 -0.13438 0.2368 C -0.13529 0.23842 -0.13646 0.23935 -0.1375 0.24074 C -0.13893 0.24259 -0.14036 0.24444 -0.1418 0.24652 C -0.14375 0.24953 -0.14531 0.253 -0.14714 0.25625 C -0.14974 0.27083 -0.14609 0.25439 -0.15781 0.27569 C -0.15885 0.27754 -0.15977 0.27986 -0.16094 0.28148 C -0.16263 0.28379 -0.16471 0.28472 -0.16628 0.28726 C -0.16901 0.29143 -0.17096 0.29699 -0.17383 0.30092 C -0.18594 0.31828 -0.17995 0.31064 -0.19193 0.3243 C -0.19297 0.32662 -0.19388 0.32963 -0.19505 0.33194 C -0.19896 0.33981 -0.20391 0.34907 -0.20898 0.35532 C -0.22552 0.37662 -0.20547 0.34838 -0.21732 0.36689 C -0.21875 0.36921 -0.22044 0.3706 -0.22175 0.37268 C -0.22266 0.3743 -0.22305 0.37685 -0.22383 0.3787 C -0.22578 0.38287 -0.22839 0.38588 -0.23021 0.39027 C -0.23958 0.41296 -0.22773 0.38495 -0.23659 0.40393 C -0.24193 0.41504 -0.23737 0.40856 -0.24297 0.4155 C -0.24688 0.42638 -0.24297 0.41713 -0.24831 0.42523 C -0.25807 0.44027 -0.24102 0.41875 -0.25898 0.44282 C -0.26159 0.44652 -0.26471 0.44907 -0.26758 0.45254 C -0.27565 0.46273 -0.27474 0.46342 -0.28229 0.47175 C -0.28385 0.47338 -0.28542 0.47407 -0.28672 0.47569 C -0.28828 0.478 -0.28932 0.48148 -0.29089 0.48356 C -0.29362 0.48726 -0.29661 0.48981 -0.29948 0.49305 C -0.3013 0.4956 -0.30286 0.49861 -0.30482 0.50115 C -0.30612 0.50277 -0.30768 0.50347 -0.30898 0.50486 C -0.3112 0.50717 -0.31302 0.51064 -0.3155 0.51273 C -0.31745 0.51435 -0.31966 0.51527 -0.32175 0.51666 L -0.33359 0.53402 C -0.33529 0.5368 -0.33685 0.54004 -0.3388 0.54166 C -0.34388 0.54652 -0.34297 0.54537 -0.34844 0.55162 C -0.35234 0.55601 -0.35625 0.56041 -0.36003 0.56527 C -0.3612 0.56643 -0.36224 0.56805 -0.36341 0.56898 C -0.3651 0.5706 -0.36693 0.57175 -0.36862 0.57291 C -0.3694 0.57476 -0.36992 0.57708 -0.37083 0.5787 C -0.37292 0.58263 -0.37565 0.58333 -0.37826 0.58657 C -0.38685 0.59699 -0.38021 0.59236 -0.38672 0.59629 C -0.40078 0.6162 -0.39141 0.60393 -0.40169 0.61574 C -0.40273 0.61689 -0.40378 0.61828 -0.40482 0.61967 C -0.4069 0.62175 -0.40925 0.62338 -0.41133 0.62523 C -0.41927 0.63356 -0.41432 0.62939 -0.42292 0.63888 C -0.42435 0.6405 -0.42604 0.6412 -0.42734 0.64282 C -0.42852 0.64444 -0.4293 0.64675 -0.43047 0.64884 C -0.43268 0.65208 -0.43529 0.65416 -0.43789 0.65648 C -0.43919 0.65902 -0.44089 0.66157 -0.44219 0.66435 C -0.44375 0.66713 -0.44479 0.67106 -0.44648 0.67384 C -0.44727 0.67569 -0.44857 0.67662 -0.44961 0.67777 C -0.46328 0.71412 -0.45586 0.70138 -0.46979 0.7206 C -0.47018 0.72314 -0.46992 0.72638 -0.47083 0.72824 C -0.47331 0.7331 -0.47943 0.74004 -0.47943 0.74027 C -0.48047 0.74305 -0.48138 0.74675 -0.48255 0.74976 C -0.48802 0.7625 -0.48398 0.74861 -0.48802 0.76134 C -0.49401 0.78078 -0.48659 0.75763 -0.49115 0.77685 C -0.49167 0.77893 -0.49284 0.78078 -0.49323 0.78263 C -0.49414 0.78657 -0.49453 0.7905 -0.49544 0.79444 C -0.49609 0.79768 -0.49688 0.80092 -0.49753 0.80416 C -0.49961 0.81458 -0.4974 0.80601 -0.50065 0.81967 C -0.5013 0.82245 -0.50273 0.82453 -0.50273 0.82731 C -0.50273 0.82893 -0.50143 0.82731 -0.50065 0.82731 L -0.49961 0.82731 " pathEditMode="relative" rAng="0" ptsTypes="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43" y="4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1.875E-6 0.00023 C -0.00039 0.0294 -0.00013 0.0588 -0.00117 0.0882 C -0.0013 0.09213 -0.00287 0.0956 -0.00326 0.09954 C -0.00391 0.10695 -0.00378 0.11459 -0.0043 0.12199 C -0.00456 0.12523 -0.00508 0.12824 -0.00534 0.13125 C -0.00573 0.13565 -0.00599 0.14005 -0.00638 0.14445 C -0.00677 0.14838 -0.00716 0.15209 -0.00742 0.15579 C -0.00781 0.16713 -0.00781 0.17847 -0.00847 0.18959 C -0.00899 0.19699 -0.01055 0.20787 -0.01172 0.21597 C -0.01198 0.25417 -0.01211 0.29236 -0.01276 0.33056 C -0.01276 0.3331 -0.01367 0.33542 -0.0138 0.33796 C -0.01589 0.37894 -0.01263 0.36019 -0.01589 0.37732 C -0.01628 0.38357 -0.01667 0.38982 -0.01693 0.3963 C -0.01732 0.40371 -0.01745 0.41134 -0.01797 0.41875 C -0.01823 0.4213 -0.01875 0.42361 -0.01901 0.42616 C -0.02175 0.45209 -0.01862 0.44213 -0.02331 0.4544 C -0.0237 0.46065 -0.02357 0.46713 -0.02435 0.47315 C -0.02461 0.47546 -0.02604 0.47662 -0.02643 0.47894 C -0.03112 0.50602 -0.02578 0.48982 -0.03073 0.50301 C -0.03138 0.50834 -0.03242 0.5132 -0.03281 0.51829 C -0.03399 0.53519 -0.03294 0.52824 -0.0349 0.53889 C -0.0362 0.55579 -0.03516 0.54792 -0.03802 0.5632 C -0.03841 0.56528 -0.03854 0.56736 -0.03906 0.56898 L -0.04128 0.57454 C -0.04323 0.59537 -0.04063 0.57824 -0.0444 0.59144 C -0.04649 0.59884 -0.04453 0.5963 -0.04649 0.60463 C -0.04701 0.60671 -0.04805 0.60834 -0.04857 0.61042 C -0.04909 0.61204 -0.04922 0.61412 -0.04961 0.61574 C -0.05117 0.62084 -0.05261 0.62292 -0.05495 0.62732 C -0.05573 0.63125 -0.05664 0.63704 -0.05807 0.64005 C -0.0586 0.64121 -0.05951 0.64167 -0.06016 0.64213 L -0.06016 0.64236 " pathEditMode="relative" rAng="0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3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0.09375 L 0.03229 0.09398 C 0.03151 0.1294 0.03112 0.16505 0.03021 0.20069 C 0.03008 0.20509 0.02929 0.20949 0.02916 0.21389 C 0.02734 0.25833 0.03151 0.24097 0.02604 0.26088 C 0.0263 0.38472 0.02604 0.5088 0.02708 0.63264 C 0.02708 0.64282 0.02838 0.65255 0.02916 0.66273 C 0.02942 0.66759 0.02968 0.67245 0.03021 0.67778 C 0.03125 0.68681 0.03151 0.68866 0.03229 0.69838 C 0.03659 0.75 0.03229 0.71088 0.03541 0.73032 C 0.0358 0.73264 0.03606 0.73542 0.03646 0.73773 C 0.0375 0.74352 0.0388 0.74884 0.03958 0.75463 C 0.04036 0.75949 0.04101 0.76481 0.04166 0.76968 C 0.04205 0.77153 0.04284 0.77546 0.04284 0.77569 L 0.04284 0.77546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0" y="2713895"/>
            <a:ext cx="2813943" cy="3993179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373488"/>
            <a:ext cx="3706036" cy="246683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181502"/>
            <a:ext cx="3000778" cy="39927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01" y="3628657"/>
            <a:ext cx="4291144" cy="28562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84" y="3796350"/>
            <a:ext cx="3717464" cy="252090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181392" y="181502"/>
            <a:ext cx="236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EC47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DORMIDO</a:t>
            </a:r>
            <a:endParaRPr lang="es-ES_tradnl" sz="3200" b="1" dirty="0">
              <a:solidFill>
                <a:srgbClr val="EC47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915260" y="846396"/>
            <a:ext cx="3088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ENAMORADO</a:t>
            </a:r>
            <a:endParaRPr lang="es-ES_tradnl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126806" y="1452710"/>
            <a:ext cx="192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TRISTE</a:t>
            </a:r>
            <a:endParaRPr lang="es-ES_tradnl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400635" y="2080563"/>
            <a:ext cx="256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DESPIERTO</a:t>
            </a:r>
            <a:endParaRPr lang="es-ES_tradnl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191200" y="2751494"/>
            <a:ext cx="246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ENFERMO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2268 L -1.66667E-6 -0.12314 C -0.00729 -0.12175 -0.01445 -0.12175 -0.02174 -0.11921 C -0.0237 -0.11851 -0.02565 -0.11597 -0.02747 -0.11504 C -0.03086 -0.11342 -0.03424 -0.11296 -0.03763 -0.11134 C -0.17643 0.05 -0.33021 -0.11134 -0.47643 -0.11504 C -0.47864 -0.11504 -0.48099 -0.11805 -0.48333 -0.11921 C -0.48659 -0.12129 -0.4901 -0.12175 -0.49349 -0.12268 C -0.4957 -0.12592 -0.49844 -0.12592 -0.50013 -0.13101 C -0.50182 -0.13518 -0.50299 -0.14027 -0.50495 -0.14282 C -0.50742 -0.14699 -0.51015 -0.14861 -0.51263 -0.15069 C -0.51406 -0.15208 -0.5151 -0.1537 -0.51627 -0.15462 C -0.52357 -0.17175 -0.51562 -0.15625 -0.52982 -0.16712 C -0.53177 -0.16805 -0.53359 -0.17268 -0.53555 -0.17476 C -0.53776 -0.17685 -0.5401 -0.17685 -0.54232 -0.17847 C -0.55443 -0.18611 -0.54075 -0.17893 -0.55599 -0.18611 C -0.56302 -0.19699 -0.5651 -0.20208 -0.57291 -0.20625 C -0.57708 -0.20879 -0.58138 -0.20879 -0.58555 -0.21041 C -0.59401 -0.21759 -0.58854 -0.21412 -0.60247 -0.21412 L -0.60351 -0.22268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82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044 -0.00508 -0.00856 -0.00742 -0.01319 C -0.00833 -0.01504 -0.00872 -0.01713 -0.00951 -0.01898 C -0.01576 -0.03171 -0.01445 -0.02315 -0.02122 -0.04329 C -0.02331 -0.04954 -0.02539 -0.05579 -0.02747 -0.06204 C -0.02812 -0.06389 -0.02904 -0.06574 -0.02969 -0.06759 C -0.03073 -0.07083 -0.03151 -0.0743 -0.03281 -0.07708 C -0.03398 -0.07986 -0.03568 -0.08217 -0.03698 -0.08449 C -0.0388 -0.09722 -0.03672 -0.08819 -0.04232 -0.09954 C -0.04661 -0.10856 -0.04219 -0.10208 -0.04648 -0.11273 C -0.0526 -0.12801 -0.04687 -0.10648 -0.05286 -0.12778 C -0.05339 -0.12963 -0.05339 -0.13171 -0.05391 -0.13333 C -0.05482 -0.13611 -0.05612 -0.13819 -0.05703 -0.14097 C -0.06354 -0.15926 -0.05391 -0.13611 -0.06237 -0.15787 C -0.06289 -0.15903 -0.06914 -0.17338 -0.07083 -0.17847 C -0.07396 -0.18819 -0.07174 -0.18449 -0.07604 -0.19352 C -0.07708 -0.1956 -0.07839 -0.19699 -0.0793 -0.19907 C -0.08086 -0.20278 -0.08164 -0.20717 -0.08346 -0.21041 C -0.08594 -0.21481 -0.08815 -0.21991 -0.09089 -0.22361 C -0.09232 -0.22546 -0.09362 -0.22731 -0.09505 -0.22916 C -0.09609 -0.23055 -0.0974 -0.23148 -0.09831 -0.23287 C -0.10052 -0.23634 -0.10234 -0.24074 -0.10456 -0.24421 C -0.10586 -0.24629 -0.10755 -0.24768 -0.10885 -0.24977 C -0.11003 -0.25162 -0.11068 -0.25393 -0.11198 -0.25555 C -0.11367 -0.25717 -0.11549 -0.25787 -0.11732 -0.25926 C -0.12122 -0.26967 -0.11719 -0.26041 -0.12357 -0.27037 C -0.12552 -0.27338 -0.12708 -0.27685 -0.12891 -0.27986 C -0.12982 -0.28125 -0.13112 -0.28217 -0.13203 -0.28356 C -0.13672 -0.29028 -0.14154 -0.29676 -0.14583 -0.30416 C -0.14687 -0.30625 -0.14779 -0.30833 -0.14896 -0.30995 C -0.14987 -0.31088 -0.15104 -0.31111 -0.15208 -0.3118 C -0.1612 -0.32245 -0.14974 -0.30972 -0.15846 -0.31736 C -0.15964 -0.31852 -0.16042 -0.32037 -0.16159 -0.32106 C -0.16328 -0.32222 -0.1651 -0.32245 -0.16693 -0.32291 L -0.1849 -0.31921 C -0.18698 -0.31875 -0.18906 -0.31829 -0.19128 -0.31736 C -0.20651 -0.31111 -0.18984 -0.31528 -0.20911 -0.3118 C -0.21055 -0.31111 -0.21198 -0.31041 -0.21341 -0.30995 C -0.21549 -0.30926 -0.21771 -0.30903 -0.21979 -0.3081 C -0.22122 -0.30717 -0.22253 -0.30555 -0.22396 -0.30416 C -0.22708 -0.30116 -0.22695 -0.30092 -0.22917 -0.29676 L -0.22917 -0.29676 " pathEditMode="relative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44 0.00556 -0.00287 0.01112 -0.0043 0.0169 C -0.00495 0.01922 -0.00586 0.02176 -0.00638 0.02431 C -0.00977 0.03912 -0.00716 0.03172 -0.01068 0.04491 C -0.01927 0.07824 -0.01159 0.04885 -0.01693 0.06551 C -0.02162 0.0801 -0.01615 0.06621 -0.02227 0.08056 C -0.025 0.09561 -0.02084 0.07593 -0.02644 0.0919 C -0.02748 0.09468 -0.02761 0.09838 -0.02865 0.10139 C -0.04024 0.13588 -0.03177 0.10996 -0.0392 0.1257 C -0.03998 0.12755 -0.04037 0.12963 -0.04128 0.13125 C -0.04388 0.13658 -0.04753 0.14051 -0.04974 0.1463 C -0.05039 0.14815 -0.0556 0.16227 -0.05716 0.16505 C -0.05834 0.16737 -0.06016 0.16852 -0.06133 0.17084 C -0.07539 0.19769 -0.06524 0.18542 -0.07618 0.19699 C -0.07748 0.20024 -0.07865 0.20371 -0.08034 0.20649 C -0.0836 0.21181 -0.08737 0.21644 -0.09089 0.22153 L -0.09623 0.22894 C -0.09792 0.23149 -0.09987 0.23357 -0.10144 0.23658 C -0.10248 0.23843 -0.10352 0.24051 -0.10469 0.24213 C -0.10769 0.24676 -0.11133 0.25024 -0.1142 0.25533 C -0.11628 0.25903 -0.11823 0.26297 -0.12045 0.26667 C -0.12422 0.27246 -0.12852 0.27709 -0.13203 0.28357 C -0.13425 0.28727 -0.1362 0.29121 -0.13841 0.29468 C -0.14258 0.30116 -0.14727 0.30649 -0.15118 0.31343 C -0.15651 0.32292 -0.15352 0.31945 -0.15951 0.32477 C -0.17435 0.35116 -0.15573 0.31852 -0.17019 0.34167 C -0.17201 0.34468 -0.17344 0.34815 -0.17539 0.35116 C -0.17735 0.35394 -0.17982 0.35556 -0.18177 0.35857 C -0.18438 0.3625 -0.18633 0.36783 -0.1892 0.37176 C -0.19232 0.37616 -0.19532 0.38102 -0.1987 0.38496 C -0.19974 0.38612 -0.20078 0.38704 -0.20183 0.38866 C -0.20339 0.39098 -0.20456 0.39375 -0.20599 0.39607 C -0.21953 0.41783 -0.20873 0.4007 -0.21654 0.41112 C -0.21836 0.41366 -0.21993 0.41667 -0.22188 0.41875 C -0.22357 0.42037 -0.22539 0.42107 -0.22722 0.42246 C -0.22852 0.425 -0.22982 0.42778 -0.23138 0.42987 C -0.24349 0.44723 -0.2405 0.44121 -0.25144 0.4544 C -0.26198 0.4669 -0.25495 0.46158 -0.26524 0.4676 C -0.26771 0.47084 -0.27435 0.47963 -0.27787 0.48241 C -0.27995 0.48426 -0.28203 0.48496 -0.28425 0.48635 C -0.29779 0.50232 -0.28386 0.48612 -0.29584 0.49931 C -0.29883 0.50278 -0.29961 0.50463 -0.30326 0.50695 C -0.30743 0.50973 -0.31172 0.51158 -0.31589 0.51436 C -0.31771 0.51574 -0.3194 0.51713 -0.32123 0.51829 C -0.32331 0.51945 -0.32552 0.52014 -0.32748 0.52199 C -0.32982 0.52408 -0.33164 0.52732 -0.33386 0.5294 C -0.34766 0.5426 -0.33503 0.52871 -0.34753 0.53889 C -0.35013 0.54098 -0.35235 0.54445 -0.35495 0.5463 C -0.3569 0.54769 -0.35925 0.54746 -0.36133 0.54815 C -0.36276 0.54885 -0.36407 0.54954 -0.3655 0.55024 C -0.37826 0.56528 -0.36511 0.55186 -0.3793 0.55949 C -0.38047 0.56019 -0.38125 0.56227 -0.38243 0.5632 C -0.38685 0.56667 -0.38959 0.56737 -0.39401 0.56899 C -0.40274 0.58056 -0.39297 0.56899 -0.40573 0.57824 C -0.40756 0.57963 -0.40912 0.58241 -0.41094 0.58403 C -0.41836 0.59051 -0.41732 0.58936 -0.42474 0.59144 C -0.42826 0.59468 -0.43151 0.59862 -0.43529 0.60093 C -0.44063 0.60394 -0.44506 0.60625 -0.45 0.61019 C -0.45144 0.61135 -0.45287 0.6125 -0.4543 0.61389 C -0.45534 0.61505 -0.45625 0.6169 -0.45743 0.61783 C -0.45873 0.61875 -0.46029 0.61899 -0.46159 0.61968 C -0.46302 0.62084 -0.46446 0.62223 -0.46589 0.62338 C -0.46693 0.62408 -0.4681 0.62408 -0.46901 0.62524 C -0.47852 0.63658 -0.46368 0.62593 -0.47852 0.63473 C -0.48334 0.64306 -0.48034 0.63936 -0.48802 0.64399 L -0.4944 0.64769 C -0.50118 0.65996 -0.4931 0.64769 -0.50391 0.65533 C -0.5073 0.65764 -0.51016 0.66204 -0.51341 0.66459 C -0.51862 0.66899 -0.52396 0.67246 -0.5293 0.67593 C -0.53243 0.67801 -0.53568 0.67917 -0.53881 0.68149 C -0.54206 0.68426 -0.54493 0.68843 -0.54831 0.69098 C -0.55235 0.69399 -0.5569 0.69491 -0.56094 0.69838 C -0.56237 0.69977 -0.56368 0.70116 -0.56511 0.70232 C -0.56615 0.70301 -0.56732 0.70324 -0.56836 0.70417 C -0.57084 0.70649 -0.57318 0.70926 -0.57578 0.71158 C -0.5767 0.7125 -0.57787 0.71274 -0.57891 0.71343 C -0.59831 0.72778 -0.58737 0.72153 -0.60105 0.72848 C -0.60209 0.73033 -0.603 0.73287 -0.6043 0.73426 C -0.60625 0.73612 -0.61055 0.73797 -0.61055 0.73797 C -0.61719 0.74584 -0.60977 0.73727 -0.62006 0.74723 C -0.62188 0.74908 -0.62357 0.75139 -0.62539 0.75301 C -0.62631 0.75394 -0.62748 0.75394 -0.62852 0.75487 C -0.63112 0.75718 -0.6336 0.75973 -0.63594 0.76227 C -0.63737 0.76412 -0.63855 0.76667 -0.64011 0.76806 C -0.64219 0.76968 -0.64466 0.76945 -0.64649 0.77176 C -0.64909 0.77477 -0.65078 0.77709 -0.65391 0.77917 C -0.66381 0.78588 -0.65417 0.77755 -0.66016 0.78287 L -0.66016 0.78287 L -0.66016 0.78287 " pathEditMode="relative" ptsTypes="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0.03009 L 0.01693 0.03032 C 0.01302 0.0331 0.00899 0.03588 0.00521 0.03935 C -0.00859 0.05254 0.00951 0.03773 -0.00221 0.05069 C -0.00377 0.05231 -0.00573 0.05324 -0.00742 0.0544 C -0.01028 0.05949 -0.01119 0.06157 -0.01484 0.06574 C -0.01614 0.06713 -0.01784 0.06782 -0.01901 0.06944 C -0.0207 0.07153 -0.02174 0.07454 -0.0233 0.07685 C -0.025 0.07963 -0.02695 0.08171 -0.02851 0.08449 C -0.0319 0.08981 -0.03554 0.09467 -0.03802 0.10139 C -0.04271 0.11389 -0.03724 0.1 -0.04336 0.1125 C -0.04453 0.11504 -0.04518 0.11805 -0.04648 0.12014 C -0.05351 0.13171 -0.05963 0.13727 -0.06549 0.15023 C -0.06836 0.15648 -0.07161 0.16204 -0.07396 0.16898 C -0.075 0.17199 -0.07591 0.17546 -0.07721 0.17824 C -0.07838 0.18102 -0.08007 0.1831 -0.08138 0.18588 C -0.08281 0.18889 -0.08411 0.19213 -0.08554 0.19514 C -0.08698 0.19791 -0.08854 0.2 -0.08984 0.20278 C -0.09101 0.20509 -0.09179 0.20787 -0.09297 0.21018 C -0.0957 0.21551 -0.09909 0.21967 -0.10143 0.22523 C -0.10247 0.22778 -0.10338 0.23055 -0.10455 0.23287 C -0.10586 0.23495 -0.10755 0.23634 -0.10885 0.23842 C -0.11172 0.24329 -0.11406 0.2493 -0.11731 0.25347 C -0.11875 0.25532 -0.12018 0.25694 -0.12148 0.25903 C -0.12265 0.26088 -0.12356 0.26296 -0.12474 0.26481 C -0.12643 0.26736 -0.12812 0.26991 -0.12994 0.27222 C -0.13099 0.27361 -0.13216 0.27454 -0.13307 0.27592 C -0.13841 0.28379 -0.13385 0.28009 -0.13945 0.28356 C -0.14192 0.29004 -0.14349 0.2956 -0.14687 0.30046 C -0.14882 0.30324 -0.15117 0.30509 -0.15325 0.30787 C -0.15442 0.30949 -0.15521 0.3118 -0.15638 0.31366 C -0.15729 0.31504 -0.15859 0.31597 -0.1595 0.31736 C -0.16067 0.31898 -0.16159 0.32129 -0.16276 0.32291 C -0.17018 0.33449 -0.16653 0.32662 -0.17435 0.34166 C -0.17591 0.34467 -0.17695 0.34838 -0.17851 0.35116 C -0.17942 0.35278 -0.18073 0.35347 -0.18177 0.35486 C -0.1832 0.35671 -0.1845 0.35879 -0.18593 0.36041 C -0.18698 0.3618 -0.18815 0.36273 -0.18906 0.36435 C -0.19023 0.36597 -0.19114 0.36829 -0.19231 0.36991 C -0.19323 0.37129 -0.19453 0.37199 -0.19544 0.37361 C -0.19674 0.37592 -0.19739 0.37893 -0.19856 0.38125 C -0.20364 0.39004 -0.20195 0.38333 -0.20599 0.39236 C -0.20755 0.39606 -0.20859 0.40023 -0.21028 0.4037 C -0.21106 0.40532 -0.2125 0.40602 -0.21341 0.40741 C -0.21666 0.41273 -0.21979 0.41875 -0.22291 0.4243 L -0.22604 0.43009 C -0.22747 0.43241 -0.22851 0.43588 -0.23034 0.4375 C -0.23177 0.43866 -0.23333 0.43958 -0.2345 0.4412 C -0.23619 0.44329 -0.23724 0.44653 -0.2388 0.44884 C -0.24088 0.45185 -0.24375 0.45416 -0.24622 0.45625 C -0.25065 0.46805 -0.24531 0.45602 -0.25455 0.46759 C -0.25625 0.46967 -0.25729 0.47291 -0.25885 0.475 C -0.26041 0.47731 -0.26237 0.4787 -0.26406 0.48079 C -0.26523 0.48194 -0.26627 0.4831 -0.26731 0.48449 C -0.26797 0.48634 -0.26849 0.48866 -0.2694 0.49004 C -0.27382 0.49722 -0.27838 0.50092 -0.28203 0.50879 C -0.28294 0.51065 -0.28346 0.51273 -0.28424 0.51458 C -0.28515 0.51713 -0.28632 0.51944 -0.28737 0.52199 C -0.28815 0.52384 -0.28867 0.52592 -0.28945 0.52754 C -0.29049 0.52963 -0.29153 0.53148 -0.29271 0.53333 C -0.29297 0.53588 -0.29284 0.53866 -0.29375 0.54074 C -0.2944 0.54259 -0.29596 0.54305 -0.29687 0.54444 C -0.29817 0.54676 -0.29909 0.5493 -0.3 0.55208 C -0.30091 0.5544 -0.30117 0.55741 -0.30221 0.55949 C -0.30299 0.56134 -0.30429 0.5618 -0.30534 0.56342 C -0.30651 0.56504 -0.30755 0.5669 -0.30846 0.56898 C -0.30924 0.5706 -0.30963 0.57315 -0.31054 0.57454 C -0.3125 0.57754 -0.3151 0.57893 -0.31692 0.58217 C -0.31797 0.58403 -0.31875 0.58657 -0.32005 0.58773 C -0.322 0.58935 -0.32435 0.58889 -0.32643 0.58958 C -0.32851 0.59213 -0.33294 0.59745 -0.33489 0.59907 C -0.33619 0.6 -0.33776 0.60023 -0.33906 0.60092 C -0.34023 0.60208 -0.34114 0.6037 -0.34231 0.60463 C -0.34323 0.60555 -0.34453 0.60532 -0.34544 0.60648 C -0.36093 0.62477 -0.34648 0.60833 -0.3539 0.62153 C -0.35898 0.63055 -0.35573 0.62037 -0.35807 0.62916 L -0.35807 0.6294 L -0.35807 0.62916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1.04167E-6 0.00023 C 0.00078 0.00579 0.00169 0.01158 0.00247 0.01783 C 0.00351 0.0257 0.00378 0.0338 0.00508 0.04167 C 0.0056 0.04421 0.00599 0.04699 0.00638 0.04954 C 0.00677 0.05162 0.00742 0.05324 0.00768 0.05556 C 0.00833 0.05949 0.00846 0.06343 0.00898 0.06736 C 0.01198 0.08935 0.00872 0.05556 0.01172 0.09144 C 0.01211 0.10579 0.01224 0.1206 0.01302 0.13496 C 0.01328 0.13773 0.01406 0.14051 0.01432 0.14306 C 0.01536 0.15093 0.01628 0.1588 0.01693 0.1669 C 0.01836 0.1838 0.01823 0.18472 0.02083 0.20278 C 0.02122 0.20463 0.02187 0.20671 0.02226 0.20857 C 0.02266 0.21783 0.02266 0.22732 0.02357 0.23658 C 0.02487 0.25 0.02878 0.27639 0.02878 0.27662 C 0.0293 0.28565 0.02956 0.29491 0.03008 0.30417 C 0.03086 0.31945 0.03242 0.33472 0.03281 0.34977 C 0.03359 0.38171 0.03242 0.41366 0.03411 0.4456 C 0.03489 0.4625 0.03854 0.47871 0.04062 0.49537 C 0.04193 0.50509 0.04323 0.51505 0.04466 0.525 C 0.04544 0.53102 0.0457 0.5375 0.04726 0.54283 C 0.04909 0.54908 0.05117 0.55463 0.05247 0.56088 C 0.05521 0.57338 0.05664 0.58634 0.05911 0.59884 C 0.0638 0.62338 0.06432 0.62384 0.06966 0.64236 C 0.07226 0.66158 0.06914 0.64398 0.07357 0.66042 C 0.07904 0.68125 0.07292 0.66412 0.08021 0.68218 C 0.08281 0.70139 0.07956 0.6831 0.08542 0.70208 C 0.08776 0.70996 0.08997 0.71806 0.09206 0.72616 C 0.09427 0.73449 0.09544 0.73889 0.09739 0.74792 C 0.09792 0.7507 0.09818 0.75324 0.0987 0.75602 C 0.10039 0.76551 0.09974 0.75926 0.1026 0.77176 C 0.1082 0.79746 0.09831 0.7588 0.10651 0.78958 C 0.10794 0.80509 0.10781 0.79884 0.10781 0.80764 L 0.10781 0.8081 " pathEditMode="relative" rAng="0" ptsTypes="AAAAAAAAAAAAA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4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12" y="137202"/>
            <a:ext cx="2652006" cy="3974903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404448"/>
            <a:ext cx="3840106" cy="255607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96" y="4112105"/>
            <a:ext cx="4224271" cy="23761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0" y="2960519"/>
            <a:ext cx="2618243" cy="35277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72" y="2664305"/>
            <a:ext cx="2551293" cy="38239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45" y="38088"/>
            <a:ext cx="3840640" cy="255642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9445780" y="3335027"/>
            <a:ext cx="230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OCUPADO</a:t>
            </a:r>
            <a:endParaRPr lang="es-ES_tradnl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577329" y="2668131"/>
            <a:ext cx="319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SORPRENDIDO</a:t>
            </a:r>
            <a:endParaRPr lang="es-ES_tradnl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220894" y="4080465"/>
            <a:ext cx="1906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LOCO</a:t>
            </a:r>
            <a:endParaRPr lang="es-ES_tradnl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838215" y="5393585"/>
            <a:ext cx="305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679E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SATISFECHO</a:t>
            </a:r>
            <a:endParaRPr lang="es-ES_tradnl" sz="3200" b="1" dirty="0">
              <a:solidFill>
                <a:srgbClr val="679E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556163" y="4715406"/>
            <a:ext cx="217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RABIOSO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163083" y="6024326"/>
            <a:ext cx="192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FELIZ</a:t>
            </a:r>
            <a:endParaRPr lang="es-ES_tradnl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69 -0.00648 -0.00859 -0.01435 -0.0138 -0.01898 C -0.01524 -0.02014 -0.01667 -0.02107 -0.01797 -0.02269 C -0.01953 -0.02431 -0.02083 -0.02639 -0.02227 -0.02824 C -0.02695 -0.03426 -0.02409 -0.03033 -0.02969 -0.03588 C -0.03138 -0.0375 -0.03307 -0.03982 -0.0349 -0.04144 C -0.03698 -0.04306 -0.03919 -0.04375 -0.04128 -0.04514 C -0.04349 -0.04676 -0.04544 -0.04931 -0.04766 -0.0507 C -0.05625 -0.05695 -0.0474 -0.04769 -0.05599 -0.05648 C -0.05716 -0.05764 -0.05807 -0.05926 -0.05925 -0.06019 C -0.0612 -0.06181 -0.06354 -0.0625 -0.0655 -0.06389 C -0.06979 -0.0669 -0.07396 -0.07014 -0.07826 -0.07338 C -0.07995 -0.07454 -0.08346 -0.07708 -0.08346 -0.07708 C -0.08542 -0.08056 -0.08841 -0.08634 -0.09089 -0.08843 C -0.09258 -0.08958 -0.0944 -0.08958 -0.09622 -0.09028 C -0.10807 -0.10301 -0.09349 -0.08727 -0.11094 -0.10718 C -0.11276 -0.10903 -0.11432 -0.11158 -0.11628 -0.11273 C -0.12057 -0.11528 -0.12083 -0.11505 -0.12578 -0.12037 C -0.13047 -0.125 -0.13568 -0.12847 -0.13945 -0.13519 C -0.14258 -0.14074 -0.14414 -0.14375 -0.14792 -0.14838 C -0.14922 -0.15 -0.15091 -0.1507 -0.15221 -0.15208 C -0.16758 -0.16921 -0.15951 -0.16482 -0.16914 -0.16898 C -0.17487 -0.17523 -0.18229 -0.18287 -0.18698 -0.18982 C -0.1888 -0.19213 -0.19063 -0.19468 -0.19232 -0.19722 C -0.19375 -0.19954 -0.19505 -0.20255 -0.19649 -0.20486 C -0.19896 -0.2081 -0.20156 -0.21088 -0.20391 -0.21412 C -0.20508 -0.21574 -0.20599 -0.21806 -0.20716 -0.21968 C -0.20912 -0.22292 -0.21146 -0.22593 -0.21341 -0.22917 C -0.21602 -0.23333 -0.21771 -0.23958 -0.22083 -0.24236 C -0.22292 -0.24421 -0.22526 -0.2456 -0.22721 -0.24792 C -0.23047 -0.25185 -0.23307 -0.25787 -0.23672 -0.26111 C -0.23815 -0.26227 -0.23958 -0.2632 -0.24089 -0.26482 C -0.24948 -0.275 -0.24284 -0.27037 -0.24935 -0.27431 C -0.25182 -0.27732 -0.2543 -0.28056 -0.25677 -0.28357 C -0.26029 -0.28796 -0.26211 -0.28889 -0.26524 -0.29306 C -0.27643 -0.3081 -0.27057 -0.3044 -0.27891 -0.3081 C -0.28815 -0.31875 -0.27357 -0.30185 -0.28841 -0.31736 C -0.29063 -0.31968 -0.29258 -0.32292 -0.29479 -0.325 C -0.29622 -0.32616 -0.29766 -0.32732 -0.29896 -0.3287 C -0.30117 -0.33102 -0.30313 -0.33403 -0.30534 -0.33611 C -0.30638 -0.33704 -0.30742 -0.3375 -0.30846 -0.33796 C -0.31302 -0.34097 -0.31862 -0.34514 -0.32331 -0.34745 C -0.32852 -0.35023 -0.33399 -0.35185 -0.33919 -0.35486 C -0.34024 -0.35556 -0.34128 -0.35602 -0.34232 -0.35695 C -0.34583 -0.35926 -0.34948 -0.36134 -0.35287 -0.36435 C -0.35638 -0.36736 -0.35977 -0.37153 -0.36341 -0.37384 C -0.36563 -0.375 -0.36771 -0.37593 -0.36979 -0.37755 C -0.37917 -0.38495 -0.36393 -0.37778 -0.3793 -0.38681 C -0.38138 -0.3882 -0.38346 -0.3882 -0.38568 -0.38866 C -0.40078 -0.40417 -0.38451 -0.38935 -0.40365 -0.4 C -0.40586 -0.40116 -0.40781 -0.40394 -0.4099 -0.40556 C -0.41185 -0.40718 -0.41537 -0.40857 -0.41732 -0.40949 C -0.41914 -0.41134 -0.4207 -0.41366 -0.42266 -0.41505 C -0.42448 -0.41644 -0.4319 -0.41852 -0.4332 -0.41875 C -0.44193 -0.42662 -0.43412 -0.42037 -0.45013 -0.42824 C -0.45221 -0.42917 -0.4543 -0.43102 -0.45638 -0.43195 C -0.45846 -0.43287 -0.46068 -0.43287 -0.46276 -0.4338 C -0.46771 -0.43611 -0.47253 -0.43912 -0.47761 -0.44144 C -0.47891 -0.4419 -0.48034 -0.44236 -0.48177 -0.44329 C -0.48359 -0.44421 -0.48529 -0.44583 -0.48711 -0.44699 C -0.49271 -0.4507 -0.49258 -0.45023 -0.49766 -0.45255 C -0.50169 -0.45671 -0.50768 -0.46343 -0.51237 -0.46574 C -0.51511 -0.46713 -0.5181 -0.4669 -0.52083 -0.46759 C -0.52682 -0.47083 -0.53268 -0.47523 -0.5388 -0.47708 L -0.54518 -0.47894 C -0.54883 -0.48009 -0.55729 -0.48333 -0.5599 -0.48449 C -0.56107 -0.48495 -0.56198 -0.48588 -0.56315 -0.48634 C -0.56693 -0.48843 -0.57083 -0.49028 -0.57474 -0.49213 C -0.57643 -0.49283 -0.57826 -0.49375 -0.57995 -0.49398 C -0.58919 -0.49491 -0.59831 -0.49514 -0.60742 -0.49583 C -0.61029 -0.49769 -0.61302 -0.5 -0.61589 -0.50139 C -0.61914 -0.50301 -0.63177 -0.50463 -0.63386 -0.50509 C -0.64024 -0.50671 -0.64649 -0.50903 -0.65287 -0.51088 C -0.65586 -0.51158 -0.67031 -0.51412 -0.67292 -0.51458 C -0.67474 -0.51528 -0.67643 -0.51597 -0.67826 -0.51644 C -0.68112 -0.51713 -0.68386 -0.51736 -0.68672 -0.51829 C -0.68776 -0.51875 -0.6888 -0.51968 -0.68984 -0.52014 C -0.69193 -0.52107 -0.69414 -0.5213 -0.69622 -0.52199 C -0.69727 -0.52245 -0.69831 -0.52361 -0.69935 -0.52384 C -0.70221 -0.52477 -0.70508 -0.52523 -0.70781 -0.5257 C -0.77331 -0.52384 -0.74727 -0.52384 -0.78594 -0.52384 L -0.77969 -0.5257 " pathEditMode="relative" ptsTypes="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3 L 3.125E-6 0.00023 C -0.00052 -0.00602 -0.00026 -0.01203 -0.00157 -0.01782 C -0.00209 -0.02014 -0.0043 -0.02129 -0.0056 -0.02361 C -0.00703 -0.02592 -0.00808 -0.02893 -0.00964 -0.03102 C -0.01081 -0.03287 -0.01263 -0.03356 -0.01381 -0.03518 C -0.0211 -0.0456 -0.01407 -0.0412 -0.02175 -0.04467 C -0.02761 -0.05717 -0.02045 -0.04467 -0.03125 -0.05254 C -0.03295 -0.0537 -0.03386 -0.05694 -0.03529 -0.05833 C -0.0375 -0.06018 -0.03998 -0.06065 -0.04219 -0.06203 C -0.04362 -0.06342 -0.04466 -0.06528 -0.0461 -0.06597 C -0.04805 -0.06713 -0.04987 -0.06713 -0.0517 -0.06805 C -0.053 -0.06852 -0.0543 -0.06921 -0.05573 -0.0699 C -0.05808 -0.07129 -0.06016 -0.07245 -0.0625 -0.07384 C -0.07539 -0.08217 -0.06602 -0.07731 -0.07474 -0.08148 C -0.07552 -0.08333 -0.07591 -0.08611 -0.07735 -0.0875 C -0.07995 -0.08912 -0.08295 -0.08842 -0.08542 -0.08935 C -0.08828 -0.09028 -0.09102 -0.09143 -0.09362 -0.09305 C -0.09688 -0.09537 -0.09974 -0.09861 -0.10313 -0.10092 C -0.1181 -0.1118 -0.10248 -0.09838 -0.11524 -0.10856 C -0.11758 -0.11065 -0.11966 -0.11296 -0.12201 -0.11435 C -0.12383 -0.11551 -0.12565 -0.11551 -0.12748 -0.1162 C -0.12878 -0.1169 -0.13021 -0.11759 -0.13151 -0.11852 C -0.13282 -0.11967 -0.13907 -0.12662 -0.14102 -0.12801 C -0.14323 -0.12963 -0.14558 -0.13055 -0.14779 -0.13171 C -0.15782 -0.14606 -0.14479 -0.12963 -0.1586 -0.13958 C -0.16042 -0.14074 -0.16107 -0.14398 -0.16276 -0.14537 C -0.16394 -0.14653 -0.16537 -0.14629 -0.16667 -0.14722 C -0.16823 -0.14838 -0.1694 -0.15023 -0.17071 -0.15139 C -0.17344 -0.15324 -0.17631 -0.15486 -0.17891 -0.15717 C -0.18672 -0.16319 -0.17904 -0.15903 -0.18711 -0.16273 C -0.18841 -0.16458 -0.18959 -0.16713 -0.19115 -0.16875 C -0.19623 -0.17407 -0.19584 -0.17129 -0.20065 -0.17453 C -0.2043 -0.17685 -0.20795 -0.17916 -0.21146 -0.18217 C -0.21328 -0.18379 -0.21498 -0.18611 -0.2168 -0.18796 C -0.22006 -0.19074 -0.22318 -0.19305 -0.22631 -0.1956 C -0.22774 -0.19699 -0.22904 -0.19861 -0.23034 -0.19953 C -0.23256 -0.20115 -0.23503 -0.20185 -0.23724 -0.20347 C -0.23959 -0.20532 -0.24167 -0.2074 -0.24388 -0.20926 C -0.24571 -0.21065 -0.24753 -0.21157 -0.24935 -0.21319 C -0.2517 -0.21504 -0.25378 -0.21736 -0.25612 -0.21898 C -0.25873 -0.22083 -0.26159 -0.22129 -0.2642 -0.22291 C -0.26602 -0.22384 -0.26771 -0.22546 -0.26979 -0.22662 C -0.27188 -0.22824 -0.27422 -0.22893 -0.27644 -0.23055 C -0.27839 -0.23217 -0.27995 -0.23472 -0.2819 -0.23657 C -0.28529 -0.23935 -0.28907 -0.2412 -0.29258 -0.24421 C -0.29584 -0.24676 -0.29883 -0.24977 -0.30222 -0.25208 C -0.30378 -0.25301 -0.30586 -0.25324 -0.30769 -0.25393 C -0.30899 -0.2544 -0.31029 -0.25509 -0.31172 -0.25578 C -0.3194 -0.26666 -0.31133 -0.2574 -0.32383 -0.26342 C -0.33894 -0.2706 -0.31485 -0.26412 -0.33334 -0.27129 C -0.33828 -0.27315 -0.34336 -0.27338 -0.34818 -0.27523 C -0.35104 -0.27615 -0.35365 -0.27801 -0.35638 -0.27893 C -0.38295 -0.28842 -0.35521 -0.27893 -0.37396 -0.28495 C -0.37578 -0.28541 -0.37761 -0.28611 -0.37943 -0.2868 C -0.38216 -0.2875 -0.38477 -0.28773 -0.3875 -0.28865 C -0.38894 -0.28912 -0.39011 -0.29004 -0.39167 -0.29051 C -0.39466 -0.29166 -0.39779 -0.2919 -0.40104 -0.29259 C -0.40339 -0.29375 -0.40547 -0.2956 -0.40782 -0.29629 C -0.4155 -0.29884 -0.42071 -0.29815 -0.428 -0.29815 L -0.428 -0.29791 " pathEditMode="relative" rAng="0" ptsTypes="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-0.02384 0.00039 -0.04768 0.00104 -0.07153 C 0.00104 -0.07407 0.00182 -0.07639 0.00208 -0.07893 C 0.00247 -0.08333 0.00286 -0.08773 0.00312 -0.09213 C 0.00482 -0.11875 0.00299 -0.10486 0.00521 -0.12037 C 0.0056 -0.13356 0.00573 -0.14676 0.00625 -0.15972 C 0.00651 -0.16643 0.00755 -0.17222 0.00833 -0.17847 C 0.00872 -0.18796 0.00898 -0.19745 0.00937 -0.20671 C 0.01002 -0.21736 0.01081 -0.22106 0.01159 -0.23125 C 0.01406 -0.26574 0.0112 -0.23333 0.01367 -0.25926 C 0.01406 -0.26759 0.01393 -0.27569 0.01471 -0.28379 C 0.0151 -0.28773 0.0164 -0.2912 0.0168 -0.29514 C 0.01771 -0.30509 0.01732 -0.31852 0.01888 -0.32893 C 0.0194 -0.33217 0.02044 -0.33495 0.02109 -0.33819 C 0.02148 -0.3412 0.02161 -0.34467 0.02213 -0.34768 C 0.02305 -0.35347 0.02461 -0.35879 0.02526 -0.36458 C 0.02552 -0.36713 0.02669 -0.37847 0.02734 -0.38148 C 0.02786 -0.38403 0.0289 -0.38634 0.02943 -0.38889 C 0.03034 -0.39282 0.03099 -0.39838 0.03164 -0.40208 C 0.03372 -0.43935 0.03151 -0.40694 0.03372 -0.43032 C 0.03411 -0.43472 0.03398 -0.43912 0.03476 -0.44352 C 0.03541 -0.44745 0.03698 -0.45092 0.03789 -0.45463 C 0.03841 -0.45648 0.03867 -0.45856 0.03893 -0.46041 C 0.0401 -0.46736 0.04166 -0.48194 0.04219 -0.48657 C 0.04258 -0.49236 0.04271 -0.49791 0.04323 -0.50347 C 0.04388 -0.51157 0.0444 -0.51319 0.04531 -0.52037 C 0.0457 -0.52361 0.04609 -0.52662 0.04635 -0.52986 C 0.04648 -0.5324 0.04635 -0.53495 0.04635 -0.53727 L 0.04635 -0.53727 " pathEditMode="relative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37 -0.01068 0.00717 -0.01589 0.01111 C -0.01732 0.01227 -0.01888 0.01342 -0.02018 0.01481 C -0.03151 0.02824 -0.025 0.03333 -0.0487 0.03935 C -0.07748 0.04652 -0.04206 0.03703 -0.06029 0.04305 C -0.06537 0.04467 -0.07123 0.0449 -0.07617 0.04861 C -0.07865 0.05046 -0.08099 0.05277 -0.08347 0.05439 C -0.08659 0.05602 -0.08985 0.05671 -0.09297 0.0581 C -0.09662 0.05972 -0.1 0.06203 -0.10365 0.06365 C -0.10677 0.06527 -0.11003 0.06597 -0.11315 0.06736 C -0.11732 0.06967 -0.12162 0.07222 -0.12578 0.075 C -0.12761 0.07615 -0.12917 0.07777 -0.13099 0.0787 C -0.13516 0.08078 -0.14479 0.08171 -0.14792 0.0824 C -0.15013 0.08287 -0.15222 0.08379 -0.1543 0.08426 L -0.16901 0.08819 C -0.17292 0.08912 -0.17683 0.09074 -0.18073 0.09189 C -0.18321 0.09259 -0.18568 0.09305 -0.18815 0.09375 L -0.20078 0.09745 C -0.20573 0.09884 -0.21055 0.10023 -0.2155 0.10115 C -0.22084 0.10231 -0.22617 0.10254 -0.23138 0.10301 C -0.27696 0.12037 -0.21732 0.09907 -0.2599 0.11064 C -0.26459 0.1118 -0.26901 0.11458 -0.2737 0.1162 C -0.28438 0.12014 -0.28646 0.12014 -0.29688 0.12199 C -0.3 0.12314 -0.30326 0.12477 -0.30638 0.12569 C -0.31172 0.12731 -0.32526 0.1287 -0.32969 0.12939 C -0.33347 0.13055 -0.33737 0.13217 -0.34128 0.1331 C -0.36172 0.13796 -0.34623 0.13148 -0.36667 0.13865 C -0.3694 0.13981 -0.37214 0.14166 -0.375 0.14259 C -0.37852 0.14352 -0.38216 0.14352 -0.38568 0.14444 C -0.39128 0.1456 -0.40482 0.15092 -0.40782 0.15185 C -0.4138 0.1537 -0.42722 0.15509 -0.43203 0.15555 L -0.45117 0.16134 C -0.45417 0.16203 -0.46862 0.16458 -0.47123 0.16504 C -0.475 0.16759 -0.47878 0.17083 -0.48282 0.17245 C -0.49115 0.17639 -0.50821 0.18194 -0.50821 0.18194 C -0.52318 0.19537 -0.50326 0.17939 -0.52826 0.18935 C -0.53164 0.19074 -0.53438 0.19514 -0.53776 0.19699 C -0.5405 0.19838 -0.54336 0.19838 -0.54623 0.19884 C -0.55326 0.20023 -0.56029 0.20092 -0.56732 0.20254 L -0.58425 0.20625 C -0.59675 0.21296 -0.59518 0.21273 -0.60951 0.21759 C -0.61198 0.21852 -0.61446 0.21875 -0.61693 0.21944 C -0.61875 0.2199 -0.62045 0.22083 -0.62227 0.22129 C -0.62474 0.22314 -0.62709 0.22546 -0.62969 0.22708 C -0.63138 0.22801 -0.63321 0.22777 -0.6349 0.22893 C -0.63646 0.22963 -0.63763 0.23194 -0.6392 0.23264 C -0.64258 0.23426 -0.64623 0.23472 -0.64974 0.23634 L -0.67188 0.24768 C -0.67604 0.24977 -0.6806 0.24977 -0.68451 0.25324 C -0.68594 0.25439 -0.68737 0.25602 -0.6888 0.25694 C -0.6987 0.26365 -0.68907 0.25532 -0.69505 0.26088 L -0.69505 0.26088 " pathEditMode="relative" ptsTypes="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0301 -0.00716 0.00579 -0.01068 0.00926 C -0.01211 0.01088 -0.01328 0.01343 -0.01485 0.01482 C -0.01823 0.01829 -0.02214 0.02037 -0.02539 0.02431 C -0.02865 0.02801 -0.0319 0.03148 -0.0349 0.03565 C -0.04427 0.04792 -0.04011 0.04491 -0.04662 0.04861 C -0.04766 0.0507 -0.04844 0.05278 -0.04974 0.0544 C -0.05065 0.05556 -0.05209 0.05486 -0.05287 0.05625 C -0.0543 0.05834 -0.05469 0.06181 -0.05612 0.06366 C -0.05834 0.0669 -0.06107 0.06829 -0.06341 0.0713 C -0.06472 0.07269 -0.06537 0.07523 -0.06667 0.07685 C -0.06797 0.07847 -0.06953 0.07917 -0.07084 0.08056 C -0.0724 0.08241 -0.0737 0.08426 -0.07513 0.08635 C -0.07657 0.08866 -0.07761 0.09213 -0.0793 0.09375 C -0.08086 0.09537 -0.08282 0.09514 -0.08464 0.0956 C -0.08568 0.09815 -0.08659 0.10093 -0.08776 0.10324 C -0.0905 0.10857 -0.09375 0.11435 -0.09727 0.11829 C -0.10886 0.13102 -0.09193 0.1088 -0.10782 0.1294 C -0.10964 0.13195 -0.11133 0.13472 -0.11315 0.13704 C -0.11485 0.13912 -0.1168 0.14051 -0.11836 0.1426 C -0.12058 0.1456 -0.12253 0.14908 -0.12474 0.15209 C -0.12644 0.15417 -0.12839 0.15533 -0.13008 0.15764 C -0.13164 0.15972 -0.13269 0.16297 -0.13425 0.16528 C -0.1362 0.16806 -0.13854 0.16991 -0.14063 0.17269 C -0.14388 0.17685 -0.14688 0.18148 -0.15013 0.18588 C -0.15183 0.1882 -0.15378 0.19051 -0.15534 0.19329 C -0.15677 0.19584 -0.15808 0.19861 -0.15964 0.20093 C -0.1612 0.20301 -0.16315 0.2044 -0.16485 0.20648 C -0.16784 0.20996 -0.17058 0.21389 -0.17331 0.21783 C -0.17474 0.21968 -0.17604 0.22176 -0.17761 0.22338 C -0.17865 0.22454 -0.17969 0.22593 -0.18073 0.22709 C -0.18243 0.22917 -0.18438 0.23056 -0.18607 0.23287 C -0.18724 0.23426 -0.18802 0.23681 -0.1892 0.23843 C -0.19011 0.23982 -0.19128 0.24097 -0.19232 0.24213 C -0.19375 0.24398 -0.19506 0.24607 -0.19662 0.24792 C -0.19831 0.24977 -0.2 0.25185 -0.20183 0.25347 C -0.21368 0.26389 -0.19388 0.24352 -0.20925 0.25903 C -0.21693 0.2669 -0.2069 0.25834 -0.21771 0.27037 C -0.21862 0.2713 -0.21979 0.27153 -0.22084 0.27222 L -0.22722 0.28357 C -0.22826 0.28542 -0.22917 0.2875 -0.23034 0.28912 C -0.23177 0.29097 -0.23334 0.2926 -0.23464 0.29468 C -0.24037 0.3051 -0.2349 0.30047 -0.24102 0.30417 C -0.24701 0.31482 -0.24128 0.30579 -0.25157 0.31736 C -0.253 0.31898 -0.2543 0.32107 -0.25573 0.32292 C -0.25677 0.32431 -0.25795 0.32523 -0.25886 0.32662 C -0.26003 0.32847 -0.26081 0.33079 -0.26211 0.33241 C -0.26446 0.33519 -0.26693 0.3375 -0.26953 0.33982 C -0.27188 0.3419 -0.27461 0.34306 -0.27683 0.34537 C -0.27917 0.34792 -0.28099 0.35209 -0.28321 0.35486 C -0.28451 0.35648 -0.28607 0.35718 -0.2875 0.35857 C -0.29037 0.36158 -0.2931 0.36482 -0.29584 0.36806 C -0.30235 0.3757 -0.29766 0.37222 -0.30326 0.37547 C -0.31433 0.39514 -0.29935 0.36922 -0.30964 0.38496 C -0.3112 0.38727 -0.31237 0.39005 -0.31381 0.39236 C -0.31758 0.39815 -0.32188 0.40301 -0.32552 0.40926 C -0.33854 0.43241 -0.32019 0.40116 -0.34453 0.43565 C -0.35144 0.44537 -0.34779 0.44097 -0.35508 0.44885 C -0.36068 0.46389 -0.35716 0.45764 -0.36563 0.4676 L -0.36875 0.4713 C -0.36979 0.47246 -0.37071 0.47454 -0.37201 0.475 C -0.378 0.47732 -0.37565 0.47547 -0.3793 0.47894 L -0.3793 0.47894 " pathEditMode="relative" ptsTypes="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1 0.00417 -0.00468 0.0081 -0.00638 0.01296 C -0.00859 0.01898 -0.00937 0.02616 -0.01171 0.03171 C -0.01237 0.03357 -0.01614 0.04213 -0.01692 0.04491 C -0.01744 0.04676 -0.01744 0.04884 -0.01796 0.0507 C -0.01927 0.05463 -0.02083 0.0581 -0.02226 0.06181 L -0.02434 0.06759 L -0.02643 0.07871 C -0.02682 0.08056 -0.02721 0.08241 -0.02747 0.08449 C -0.02786 0.08681 -0.02799 0.08958 -0.02864 0.0919 C -0.02942 0.09468 -0.03072 0.09699 -0.03177 0.09931 C -0.03268 0.1044 -0.03372 0.10996 -0.03489 0.11435 C -0.03554 0.11644 -0.03632 0.11829 -0.03697 0.12014 C -0.03737 0.12246 -0.03776 0.125 -0.03815 0.12755 C -0.03867 0.13148 -0.04049 0.14005 -0.04127 0.14259 C -0.04179 0.14468 -0.04283 0.1463 -0.04336 0.14815 C -0.04778 0.16389 -0.04049 0.14329 -0.04648 0.15949 C -0.04843 0.17338 -0.04635 0.16088 -0.04974 0.17454 C -0.05013 0.17639 -0.05026 0.17847 -0.05078 0.18009 C -0.05195 0.18403 -0.05481 0.18982 -0.05599 0.19329 C -0.0569 0.1956 -0.05729 0.19838 -0.0582 0.2007 C -0.06197 0.21158 -0.06041 0.20463 -0.06341 0.21389 C -0.06419 0.21644 -0.06497 0.21898 -0.06562 0.22153 C -0.06718 0.22847 -0.06588 0.22708 -0.06875 0.23472 C -0.0707 0.23982 -0.07317 0.24445 -0.07513 0.24954 C -0.07643 0.25347 -0.07721 0.25833 -0.07929 0.26088 C -0.08033 0.26204 -0.08151 0.26296 -0.08242 0.26458 C -0.08737 0.27338 -0.08359 0.2706 -0.0888 0.27778 C -0.09075 0.28056 -0.09336 0.28218 -0.09518 0.28542 C -0.09622 0.28727 -0.09713 0.28935 -0.0983 0.29097 C -0.09961 0.29259 -0.10117 0.29329 -0.10247 0.29468 C -0.10364 0.29583 -0.10455 0.29746 -0.10572 0.29838 C -0.10664 0.29931 -0.10781 0.29954 -0.10885 0.30023 C -0.11002 0.30139 -0.11093 0.30301 -0.11197 0.30417 C -0.11901 0.31111 -0.11354 0.30509 -0.1194 0.30972 C -0.12083 0.31088 -0.12226 0.31227 -0.12369 0.31343 C -0.12578 0.31505 -0.1289 0.31621 -0.13112 0.31713 C -0.13333 0.31921 -0.1358 0.32199 -0.13841 0.32292 C -0.14088 0.32384 -0.14336 0.32384 -0.14583 0.32477 C -0.16458 0.33148 -0.14205 0.32708 -0.17018 0.33033 C -0.17539 0.33264 -0.17291 0.33218 -0.17747 0.33218 L -0.17747 0.33218 " pathEditMode="relative" ptsTypes="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2" y="188980"/>
            <a:ext cx="2220051" cy="236805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2" y="242459"/>
            <a:ext cx="3477296" cy="23145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08" y="407921"/>
            <a:ext cx="3605425" cy="27040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4" y="2894942"/>
            <a:ext cx="3850360" cy="256289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161279" y="3299228"/>
            <a:ext cx="272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679E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ASUSTADO</a:t>
            </a:r>
            <a:endParaRPr lang="es-ES_tradnl" sz="3200" b="1" dirty="0">
              <a:solidFill>
                <a:srgbClr val="679E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212533" y="5565645"/>
            <a:ext cx="2302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MOJADO</a:t>
            </a:r>
            <a:endParaRPr lang="es-ES_tradnl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182149" y="4432437"/>
            <a:ext cx="160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SUCIO</a:t>
            </a:r>
            <a:endParaRPr lang="es-ES_tradn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984450" y="3884003"/>
            <a:ext cx="3060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PREOCUPADO</a:t>
            </a:r>
            <a:endParaRPr lang="es-ES_tradnl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63" y="3884003"/>
            <a:ext cx="3799268" cy="252888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8461420" y="4990676"/>
            <a:ext cx="3514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AVERGONZADO</a:t>
            </a:r>
            <a:endParaRPr lang="es-ES_tradnl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4.16667E-7 0.00023 C -0.00195 -0.00023 -0.06849 -0.00139 -0.08307 -0.00278 C -0.08724 -0.00324 -0.09128 -0.00509 -0.09544 -0.00555 C -0.10273 -0.00625 -0.11003 -0.00625 -0.11719 -0.00671 C -0.11966 -0.00717 -0.12201 -0.00764 -0.12448 -0.0081 C -0.1263 -0.00833 -0.128 -0.00926 -0.12969 -0.00949 C -0.13971 -0.01065 -0.14974 -0.01134 -0.15977 -0.01227 C -0.17773 -0.01551 -0.15313 -0.01134 -0.18672 -0.01481 C -0.18854 -0.01505 -0.1901 -0.01574 -0.1918 -0.0162 C -0.19505 -0.0169 -0.19805 -0.01805 -0.2013 -0.01875 C -0.20495 -0.01967 -0.20872 -0.01967 -0.21263 -0.02014 C -0.21536 -0.0206 -0.2181 -0.02083 -0.22096 -0.02153 C -0.22292 -0.02199 -0.225 -0.02222 -0.22708 -0.02268 C -0.23581 -0.02523 -0.23425 -0.02592 -0.24258 -0.02685 C -0.27409 -0.03055 -0.24609 -0.02616 -0.26654 -0.0294 C -0.27904 -0.03403 -0.27122 -0.03171 -0.29023 -0.03472 L -0.29857 -0.03611 C -0.30104 -0.03704 -0.30339 -0.03819 -0.30586 -0.03889 C -0.30938 -0.03958 -0.31276 -0.03958 -0.31628 -0.04028 C -0.31927 -0.04074 -0.32253 -0.04074 -0.32552 -0.04143 C -0.33177 -0.04259 -0.33789 -0.04444 -0.34414 -0.04537 C -0.35039 -0.04653 -0.36289 -0.04815 -0.36289 -0.04815 C -0.36484 -0.04954 -0.36693 -0.05139 -0.36914 -0.05208 C -0.3707 -0.05278 -0.3849 -0.05486 -0.38568 -0.05486 C -0.38815 -0.05532 -0.3905 -0.05555 -0.39284 -0.05602 C -0.39609 -0.05694 -0.39909 -0.05833 -0.40234 -0.0588 C -0.40703 -0.05949 -0.41185 -0.05972 -0.4168 -0.06018 C -0.42083 -0.06227 -0.42474 -0.06458 -0.42917 -0.06551 C -0.43294 -0.0662 -0.43685 -0.06643 -0.44063 -0.0669 C -0.44505 -0.06805 -0.44961 -0.06967 -0.45404 -0.07083 C -0.45716 -0.07153 -0.46029 -0.07176 -0.46341 -0.07222 C -0.46576 -0.07245 -0.46823 -0.07292 -0.4707 -0.07361 C -0.48568 -0.07708 -0.45742 -0.07199 -0.48307 -0.07616 C -0.4931 -0.0794 -0.48086 -0.07592 -0.50065 -0.0787 C -0.50495 -0.0794 -0.50898 -0.08055 -0.51315 -0.08148 C -0.51419 -0.08171 -0.51523 -0.08264 -0.51628 -0.08287 C -0.51797 -0.08333 -0.51966 -0.0838 -0.52148 -0.08426 C -0.52734 -0.08935 -0.52214 -0.08565 -0.53281 -0.08819 C -0.53385 -0.08842 -0.5349 -0.08912 -0.53594 -0.08958 C -0.53737 -0.09005 -0.53867 -0.09028 -0.5401 -0.09074 C -0.54115 -0.0912 -0.54219 -0.0919 -0.54323 -0.09213 C -0.54492 -0.09282 -0.54661 -0.09282 -0.54844 -0.09352 C -0.55117 -0.09444 -0.55391 -0.09514 -0.55664 -0.0963 C -0.55807 -0.09653 -0.55951 -0.09676 -0.56081 -0.09745 C -0.56719 -0.10162 -0.56836 -0.10278 -0.57422 -0.10555 C -0.5763 -0.10648 -0.57878 -0.10648 -0.58047 -0.10833 C -0.58451 -0.11157 -0.58242 -0.11042 -0.58672 -0.11227 C -0.59596 -0.12106 -0.58594 -0.1125 -0.59505 -0.11759 C -0.59622 -0.11805 -0.59701 -0.11944 -0.59818 -0.12014 C -0.59909 -0.12083 -0.60013 -0.12106 -0.60117 -0.12153 C -0.61367 -0.13773 -0.59909 -0.11944 -0.60846 -0.12963 C -0.60964 -0.13079 -0.61042 -0.13241 -0.61159 -0.13356 C -0.61276 -0.13472 -0.61445 -0.13518 -0.61576 -0.13611 C -0.61797 -0.13773 -0.61953 -0.14051 -0.62201 -0.14167 C -0.6293 -0.14467 -0.62018 -0.14051 -0.62917 -0.1456 C -0.63138 -0.14676 -0.63438 -0.14745 -0.63646 -0.14815 L -0.63945 -0.15069 L -0.63945 -0.15069 " pathEditMode="relative" rAng="0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1 -0.0044 -0.00443 -0.0088 -0.00638 -0.0132 C -0.00716 -0.01505 -0.00755 -0.01736 -0.00846 -0.01898 C -0.00976 -0.0213 -0.01406 -0.02616 -0.01588 -0.02824 C -0.02265 -0.04421 -0.01484 -0.02917 -0.02435 -0.03773 C -0.02565 -0.03889 -0.02643 -0.04167 -0.02747 -0.04329 C -0.03099 -0.04838 -0.03411 -0.05486 -0.03802 -0.05833 C -0.04297 -0.06273 -0.04831 -0.06597 -0.05286 -0.07153 C -0.05534 -0.07454 -0.06146 -0.08195 -0.06445 -0.08472 C -0.06614 -0.08611 -0.0681 -0.08681 -0.06979 -0.08843 C -0.07591 -0.09445 -0.07513 -0.09537 -0.08034 -0.10162 C -0.08945 -0.1125 -0.08177 -0.10162 -0.09193 -0.11458 C -0.09375 -0.11713 -0.09544 -0.11968 -0.09726 -0.12222 C -0.09831 -0.12361 -0.09935 -0.12454 -0.10039 -0.12593 C -0.10182 -0.12778 -0.10312 -0.12986 -0.10456 -0.13148 C -0.10664 -0.1338 -0.10898 -0.13495 -0.11094 -0.13727 C -0.11224 -0.13866 -0.11302 -0.1412 -0.11406 -0.14283 C -0.11588 -0.1456 -0.11758 -0.14815 -0.1194 -0.15046 C -0.12318 -0.15509 -0.12773 -0.15764 -0.13099 -0.16343 C -0.13737 -0.17477 -0.13307 -0.16759 -0.14479 -0.18426 C -0.14479 -0.18426 -0.15534 -0.19931 -0.15534 -0.19931 C -0.15703 -0.20232 -0.15872 -0.20579 -0.16054 -0.20857 C -0.16367 -0.2132 -0.16732 -0.21667 -0.17005 -0.22176 C -0.17435 -0.22917 -0.17461 -0.23033 -0.17956 -0.23681 C -0.18164 -0.23935 -0.18372 -0.2419 -0.18594 -0.24421 C -0.18724 -0.2456 -0.1888 -0.24653 -0.1901 -0.24792 C -0.1931 -0.25139 -0.1957 -0.25579 -0.19857 -0.25926 C -0.20026 -0.26134 -0.20221 -0.26273 -0.2039 -0.26482 C -0.20573 -0.26713 -0.20729 -0.27014 -0.20924 -0.27245 C -0.21302 -0.27708 -0.21732 -0.28033 -0.22083 -0.28565 C -0.23437 -0.30579 -0.21992 -0.28495 -0.23346 -0.30255 C -0.23528 -0.30486 -0.23698 -0.30764 -0.2388 -0.30995 C -0.23971 -0.31134 -0.24088 -0.3125 -0.24193 -0.31366 C -0.24362 -0.31574 -0.24557 -0.31713 -0.24713 -0.31945 C -0.24883 -0.32153 -0.24987 -0.32477 -0.25143 -0.32685 C -0.25377 -0.32986 -0.25638 -0.33171 -0.25885 -0.33449 C -0.26028 -0.33611 -0.26159 -0.33843 -0.26302 -0.34005 C -0.26575 -0.34329 -0.26888 -0.34583 -0.27148 -0.34954 C -0.27304 -0.35162 -0.27422 -0.35463 -0.27578 -0.35695 C -0.2789 -0.36204 -0.28372 -0.36829 -0.28737 -0.37199 C -0.28932 -0.37408 -0.29153 -0.3757 -0.29362 -0.37755 C -0.29622 -0.38009 -0.29857 -0.38264 -0.30104 -0.38519 C -0.30247 -0.38658 -0.3039 -0.3875 -0.30534 -0.38889 C -0.3069 -0.39051 -0.31159 -0.39653 -0.31263 -0.39838 C -0.3138 -0.4 -0.31471 -0.40232 -0.31588 -0.40394 C -0.31745 -0.40602 -0.31953 -0.40741 -0.32109 -0.40949 C -0.32226 -0.41111 -0.32304 -0.41366 -0.32435 -0.41528 C -0.32552 -0.4169 -0.32721 -0.41736 -0.32851 -0.41898 C -0.34258 -0.43681 -0.33411 -0.43102 -0.34232 -0.43588 C -0.34362 -0.43843 -0.34479 -0.4412 -0.34648 -0.44329 C -0.35495 -0.45417 -0.34297 -0.43148 -0.3539 -0.45093 C -0.35508 -0.45301 -0.35573 -0.45625 -0.35703 -0.45833 C -0.35794 -0.45995 -0.35924 -0.46065 -0.36015 -0.46204 C -0.3638 -0.46713 -0.36706 -0.47269 -0.3707 -0.47708 C -0.37187 -0.47847 -0.37291 -0.4794 -0.37396 -0.48102 C -0.38034 -0.49074 -0.37552 -0.48681 -0.38138 -0.49028 C -0.38242 -0.49213 -0.3832 -0.49445 -0.3845 -0.49583 C -0.39401 -0.50718 -0.38086 -0.48681 -0.39088 -0.50162 C -0.39193 -0.50324 -0.39284 -0.50556 -0.39401 -0.50718 C -0.39622 -0.51042 -0.39883 -0.5125 -0.40143 -0.51482 C -0.40247 -0.51667 -0.40364 -0.51829 -0.40456 -0.52037 C -0.4112 -0.53449 -0.4026 -0.51875 -0.40872 -0.52963 L -0.40872 -0.52963 " pathEditMode="relative" ptsTypes="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L -0.00013 0.00023 C -0.00143 -0.02523 -0.00156 -0.01644 -0.00013 -0.0456 C 0.00013 -0.05023 0.00026 -0.05509 0.00078 -0.05972 C 0.00117 -0.0625 0.00234 -0.06505 0.00273 -0.06736 C 0.00325 -0.07014 0.00325 -0.07292 0.00378 -0.07546 C 0.00417 -0.07778 0.00521 -0.0794 0.00586 -0.08148 C 0.00729 -0.08796 0.00781 -0.09445 0.00963 -0.10046 C 0.01029 -0.10255 0.01107 -0.10463 0.01159 -0.10671 C 0.01328 -0.11296 0.01667 -0.1257 0.01667 -0.12546 C 0.01914 -0.14653 0.0151 -0.11736 0.02552 -0.15833 C 0.02643 -0.16273 0.02786 -0.16875 0.02943 -0.17245 C 0.03346 -0.1831 0.03138 -0.17454 0.03529 -0.18658 C 0.03581 -0.1882 0.03594 -0.18982 0.03633 -0.19144 C 0.03685 -0.19352 0.03763 -0.1956 0.03828 -0.19769 C 0.03867 -0.19977 0.03867 -0.20208 0.03919 -0.20394 C 0.03997 -0.20625 0.04128 -0.2081 0.04232 -0.21019 C 0.04336 -0.21273 0.04414 -0.21551 0.04518 -0.21806 C 0.04713 -0.23056 0.04492 -0.21968 0.05208 -0.23681 L 0.05599 -0.2463 C 0.05638 -0.24792 0.05664 -0.24931 0.0569 -0.25093 C 0.05755 -0.25301 0.05846 -0.25509 0.05898 -0.25718 C 0.06146 -0.26783 0.05859 -0.25926 0.06094 -0.26806 C 0.06159 -0.27014 0.06224 -0.27245 0.06289 -0.27454 C 0.06341 -0.27593 0.06341 -0.27755 0.06393 -0.27917 C 0.06601 -0.28611 0.06588 -0.28148 0.06588 -0.28519 L 0.06588 -0.28519 " pathEditMode="relative" rAng="0" ptsTypes="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2.08333E-7 2.22222E-6 C -0.03242 0.00208 -0.00208 -0.00116 -0.02188 0.00278 C -0.02448 0.00347 -0.02747 0.00347 -0.03021 0.0037 C -0.03477 0.0044 -0.03698 0.00486 -0.04154 0.00578 C -0.04987 0.00995 -0.04089 0.00602 -0.05182 0.00879 C -0.05508 0.00972 -0.05794 0.01111 -0.0612 0.01203 C -0.06589 0.01319 -0.0707 0.01389 -0.07565 0.01504 C -0.08294 0.01875 -0.07643 0.01574 -0.08581 0.01805 C -0.08841 0.01875 -0.09076 0.01921 -0.0931 0.02014 C -0.09466 0.0206 -0.0957 0.02176 -0.09727 0.02222 C -0.1013 0.02315 -0.10547 0.02338 -0.10964 0.02407 C -0.11406 0.02569 -0.11849 0.02708 -0.12305 0.02824 C -0.12513 0.0287 -0.12721 0.02893 -0.1293 0.02916 C -0.1444 0.03565 -0.12826 0.02916 -0.14466 0.03426 C -0.14753 0.03518 -0.15 0.0368 -0.15286 0.0375 C -0.15938 0.03842 -0.16602 0.03866 -0.17253 0.03935 C -0.1875 0.04745 -0.17604 0.04236 -0.19115 0.04653 C -0.19375 0.04699 -0.21328 0.05324 -0.22018 0.0544 C -0.22279 0.05509 -0.22565 0.05509 -0.22839 0.05555 C -0.23047 0.05648 -0.23229 0.05787 -0.23464 0.05856 C -0.23659 0.05926 -0.23867 0.05926 -0.24089 0.05972 C -0.24219 0.05972 -0.24349 0.06018 -0.24479 0.06065 C -0.24674 0.06157 -0.24831 0.06273 -0.25013 0.06366 C -0.25091 0.06412 -0.25221 0.06435 -0.25326 0.06481 C -0.25495 0.06574 -0.25651 0.0669 -0.25833 0.06782 C -0.25924 0.06828 -0.26042 0.06828 -0.26146 0.06875 C -0.26315 0.06967 -0.26471 0.07106 -0.26667 0.07176 C -0.26797 0.07245 -0.2694 0.07222 -0.2707 0.07268 C -0.27435 0.0743 -0.2776 0.07616 -0.28099 0.07778 C -0.28307 0.07893 -0.28503 0.08032 -0.28724 0.08102 C -0.28828 0.08125 -0.28932 0.08171 -0.29023 0.08194 C -0.29701 0.08356 -0.29518 0.08217 -0.30273 0.08495 C -0.31289 0.08866 -0.29974 0.08588 -0.31315 0.08796 C -0.31549 0.08912 -0.31771 0.09028 -0.32031 0.09097 C -0.32227 0.09166 -0.32435 0.09166 -0.32656 0.09213 C -0.32891 0.09259 -0.33125 0.09328 -0.33372 0.09421 C -0.33568 0.09491 -0.33789 0.09514 -0.33997 0.09629 C -0.34336 0.09768 -0.34648 0.10069 -0.35026 0.10116 C -0.37852 0.10509 -0.35352 0.10116 -0.37292 0.10532 C -0.37982 0.10671 -0.38073 0.10625 -0.38841 0.10717 C -0.39466 0.1081 -0.40078 0.10926 -0.40703 0.11041 C -0.40938 0.11065 -0.41172 0.11111 -0.41432 0.11134 C -0.41979 0.1118 -0.42513 0.11203 -0.43073 0.1125 C -0.4487 0.11504 -0.42643 0.11157 -0.44622 0.11528 C -0.44857 0.11597 -0.45104 0.11597 -0.45352 0.11643 C -0.45521 0.11666 -0.4569 0.11736 -0.45859 0.11736 C -0.46432 0.11805 -0.47031 0.11805 -0.47617 0.11852 C -0.49857 0.12477 -0.48555 0.12222 -0.51549 0.12361 C -0.5181 0.12407 -0.52096 0.125 -0.5237 0.12569 C -0.52917 0.12662 -0.53581 0.12685 -0.54128 0.12754 C -0.54857 0.12847 -0.54857 0.12916 -0.55664 0.13055 C -0.55911 0.13102 -0.56146 0.13125 -0.56393 0.13171 L -0.5763 0.13379 C -0.57799 0.13449 -0.57969 0.13518 -0.58151 0.13565 C -0.59505 0.14004 -0.57773 0.13379 -0.58867 0.13773 C -0.59987 0.14166 -0.59362 0.14028 -0.60417 0.1419 C -0.61133 0.14537 -0.60521 0.14282 -0.61458 0.14467 C -0.61563 0.14514 -0.61654 0.1456 -0.61758 0.14583 C -0.62174 0.14699 -0.62604 0.14745 -0.62995 0.14907 C -0.63099 0.14907 -0.6319 0.14977 -0.6332 0.15 C -0.63477 0.15023 -0.63659 0.15046 -0.63815 0.15092 C -0.63945 0.15116 -0.64036 0.15185 -0.64141 0.15185 C -0.64401 0.15254 -0.64688 0.15254 -0.64961 0.15301 C -0.65638 0.15509 -0.65365 0.15509 -0.65781 0.15509 L -0.65872 0.15509 " pathEditMode="relative" rAng="0" ptsTypes="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82 0.00509 -0.01211 0.00857 -0.02018 0.01111 C -0.02292 0.01204 -0.02578 0.0125 -0.02865 0.01296 C -0.03138 0.01482 -0.03411 0.01736 -0.03698 0.01875 C -0.03945 0.01991 -0.04193 0.01991 -0.0444 0.0206 C -0.0474 0.0213 -0.05703 0.02315 -0.06029 0.02431 C -0.06667 0.02639 -0.07005 0.02871 -0.07617 0.02986 C -0.08034 0.03079 -0.08463 0.03125 -0.0888 0.03171 C -0.08984 0.0331 -0.09075 0.03472 -0.09193 0.03565 C -0.09375 0.03658 -0.10586 0.03912 -0.10677 0.03935 C -0.10898 0.04097 -0.11263 0.04375 -0.11523 0.04491 C -0.11797 0.0463 -0.12083 0.04722 -0.1237 0.04861 C -0.14284 0.0588 -0.13008 0.05394 -0.14167 0.0581 C -0.14414 0.05996 -0.14648 0.06227 -0.14896 0.06366 C -0.15104 0.06482 -0.15325 0.06482 -0.15534 0.06551 C -0.16745 0.06991 -0.14753 0.06482 -0.16914 0.06945 L -0.17747 0.0713 C -0.17969 0.07176 -0.18177 0.07269 -0.18385 0.07315 C -0.18698 0.07384 -0.19023 0.07431 -0.19336 0.075 C -0.2099 0.08148 -0.19583 0.07662 -0.21445 0.08056 C -0.23203 0.08426 -0.20872 0.08542 -0.24726 0.0882 L -0.2737 0.09005 C -0.27721 0.09051 -0.28073 0.09074 -0.28424 0.0919 C -0.28672 0.09259 -0.28919 0.09445 -0.29167 0.0956 C -0.2944 0.09699 -0.29726 0.09769 -0.30013 0.09931 C -0.3026 0.10093 -0.30495 0.10347 -0.30742 0.10509 C -0.31029 0.10671 -0.31315 0.10718 -0.31588 0.1088 C -0.32018 0.11111 -0.3207 0.11273 -0.32435 0.11435 C -0.32617 0.11505 -0.32799 0.11528 -0.32969 0.11621 C -0.33151 0.11713 -0.3332 0.11898 -0.3349 0.11991 C -0.33633 0.12084 -0.33776 0.12107 -0.33919 0.12199 C -0.34206 0.12361 -0.34466 0.12639 -0.34766 0.12755 C -0.35078 0.12894 -0.35391 0.12871 -0.35716 0.1294 C -0.3668 0.13519 -0.35156 0.12639 -0.36562 0.1331 C -0.37409 0.13727 -0.36914 0.13681 -0.37396 0.13681 L -0.37396 0.13681 " pathEditMode="relative" ptsTypes="AAAAAAAAAAAAAAAAAAAAAAAAAAAAAAAA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1163</Words>
  <Application>Microsoft Office PowerPoint</Application>
  <PresentationFormat>Širokoúhlá obrazovka</PresentationFormat>
  <Paragraphs>169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EXPRESAR ESTADOS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Šimonková</dc:creator>
  <cp:lastModifiedBy>Eva Šimonková</cp:lastModifiedBy>
  <cp:revision>21</cp:revision>
  <dcterms:created xsi:type="dcterms:W3CDTF">2014-12-29T17:23:04Z</dcterms:created>
  <dcterms:modified xsi:type="dcterms:W3CDTF">2014-12-29T20:49:54Z</dcterms:modified>
</cp:coreProperties>
</file>