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5" r:id="rId4"/>
    <p:sldId id="257" r:id="rId5"/>
    <p:sldId id="259" r:id="rId6"/>
    <p:sldId id="260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40925" y="2514600"/>
            <a:ext cx="9263688" cy="2262781"/>
          </a:xfrm>
        </p:spPr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Formación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SUBJUNTIVO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240925" y="5341434"/>
            <a:ext cx="84865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cs-CZ" sz="1100" i="1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  <a:p>
            <a:pPr lvl="0" algn="ctr" defTabSz="914400"/>
            <a:endParaRPr lang="cs-CZ" sz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331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248881"/>
              </p:ext>
            </p:extLst>
          </p:nvPr>
        </p:nvGraphicFramePr>
        <p:xfrm>
          <a:off x="1728788" y="557214"/>
          <a:ext cx="9704388" cy="594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2194"/>
                <a:gridCol w="4852194"/>
              </a:tblGrid>
              <a:tr h="99044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FORMACIÓN</a:t>
                      </a:r>
                      <a:r>
                        <a:rPr lang="cs-CZ" sz="2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SUBJUNTIVO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24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subjuntivo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24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24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24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24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24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24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24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24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2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7499" y="447674"/>
            <a:ext cx="11541126" cy="6024563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Popis:</a:t>
            </a: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se seznámí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tvary a se způsobem tvoření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subjuntivu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přítomného času 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následujícím cvičení doplní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správné tvary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subjuntivu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_tradnl" sz="2800" b="1" dirty="0"/>
          </a:p>
        </p:txBody>
      </p:sp>
    </p:spTree>
    <p:extLst>
      <p:ext uri="{BB962C8B-B14F-4D97-AF65-F5344CB8AC3E}">
        <p14:creationId xmlns:p14="http://schemas.microsoft.com/office/powerpoint/2010/main" val="217849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11887201" cy="6735651"/>
          </a:xfrm>
        </p:spPr>
        <p:txBody>
          <a:bodyPr>
            <a:normAutofit/>
          </a:bodyPr>
          <a:lstStyle/>
          <a:p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regla 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formar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s-E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Poner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forma de </a:t>
            </a:r>
            <a:r>
              <a:rPr lang="es-E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Quitar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–o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Añadir las terminaciones </a:t>
            </a:r>
            <a:r>
              <a:rPr lang="es-E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opuestas. </a:t>
            </a:r>
          </a:p>
          <a:p>
            <a:r>
              <a:rPr lang="cs-CZ" sz="2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cs-CZ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</a:t>
            </a:r>
            <a:r>
              <a:rPr lang="cs-CZ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sz="2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AR- 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hablar</a:t>
            </a:r>
            <a:endParaRPr lang="cs-CZ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emos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s-E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nosotros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emos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éis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s-E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vosotros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éis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s-E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</a:t>
            </a:r>
            <a:r>
              <a:rPr lang="es-E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él, ella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E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ellos(as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uds</a:t>
            </a:r>
            <a:r>
              <a:rPr lang="es-E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s-E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</a:t>
            </a:r>
            <a:r>
              <a:rPr lang="es-E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cs-CZ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</a:t>
            </a:r>
            <a:r>
              <a:rPr lang="cs-CZ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ER/IR </a:t>
            </a:r>
            <a:r>
              <a:rPr lang="cs-CZ" sz="2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comer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amos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s-E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nosotros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amos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áis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tú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vosotros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áis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s-E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</a:t>
            </a:r>
            <a:r>
              <a:rPr lang="es-E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él, ella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ellos(as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uds.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es-E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32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5775" y="327896"/>
            <a:ext cx="11015125" cy="534989"/>
          </a:xfrm>
        </p:spPr>
        <p:txBody>
          <a:bodyPr>
            <a:normAutofit/>
          </a:bodyPr>
          <a:lstStyle/>
          <a:p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Verbos irregulares o con cambio ortográfico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7175" y="971550"/>
            <a:ext cx="11552751" cy="5635311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forma de «yo» del presente del indicativo también siguen esta regla. Aquí son algunos ejemplos. </a:t>
            </a: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VENIR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pt-BR" sz="2600" b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as, etc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venga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vengas, etc. 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CONOCER	 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conozc</a:t>
            </a:r>
            <a:r>
              <a:rPr lang="cs-CZ" sz="2600" b="1" strike="sngStrike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as, </a:t>
            </a:r>
            <a:r>
              <a:rPr lang="cs-CZ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conozca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conozcas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PONER 		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pong</a:t>
            </a:r>
            <a:r>
              <a:rPr lang="cs-CZ" sz="2600" b="1" strike="sngStrike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as, </a:t>
            </a:r>
            <a:r>
              <a:rPr lang="cs-CZ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ponga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pongas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COGER 		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coj</a:t>
            </a:r>
            <a:r>
              <a:rPr lang="cs-CZ" sz="2600" b="1" strike="sngStrike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as, </a:t>
            </a:r>
            <a:r>
              <a:rPr lang="cs-CZ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coja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cojas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SEGUIR(e&gt;i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</a:t>
            </a:r>
            <a:r>
              <a:rPr lang="pt-BR" sz="2600" b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as,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siga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sigas, etc. </a:t>
            </a:r>
            <a:endParaRPr lang="cs-CZ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JUGAR(u-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jueg</a:t>
            </a:r>
            <a:r>
              <a:rPr lang="cs-CZ" sz="2600" b="1" strike="sngStrike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e, es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juegue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juegues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ACOSTAR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SE(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acuest</a:t>
            </a:r>
            <a:r>
              <a:rPr lang="pt-BR" sz="2600" b="1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etc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acueste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acuestes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59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3" y="142875"/>
            <a:ext cx="11698645" cy="6528381"/>
          </a:xfrm>
        </p:spPr>
        <p:txBody>
          <a:bodyPr>
            <a:no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 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verbos que son totalmente irregulares en el presente de subjuntivo.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necesario 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aprenderlos de memoria porque no siguen las reglas de 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conjugación:</a:t>
            </a:r>
            <a:endParaRPr lang="es-E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 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demos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ESTAR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estemos</a:t>
            </a:r>
            <a:endParaRPr lang="cs-CZ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déis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estés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estéis</a:t>
            </a: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estén</a:t>
            </a:r>
            <a:endParaRPr lang="es-E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HABER 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haya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 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vayamos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vayáis</a:t>
            </a:r>
            <a:endParaRPr lang="cs-CZ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vayan</a:t>
            </a:r>
            <a:endParaRPr lang="es-E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SABER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sepamos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 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seamos</a:t>
            </a:r>
            <a:endParaRPr lang="es-E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sepas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sepáis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seáis</a:t>
            </a: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sepan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sean</a:t>
            </a:r>
            <a:endParaRPr lang="es-E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		</a:t>
            </a:r>
            <a:endParaRPr lang="es-ES" b="1" dirty="0"/>
          </a:p>
          <a:p>
            <a:r>
              <a:rPr lang="es-ES" b="1" dirty="0" smtClean="0"/>
              <a:t> 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26660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342900"/>
            <a:ext cx="11430000" cy="62579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indicativo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(no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cambies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ni persona ni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número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ctr">
              <a:buNone/>
            </a:pPr>
            <a:endParaRPr lang="cs-CZ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434269"/>
              </p:ext>
            </p:extLst>
          </p:nvPr>
        </p:nvGraphicFramePr>
        <p:xfrm>
          <a:off x="317498" y="1362603"/>
          <a:ext cx="11612564" cy="5238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141"/>
                <a:gridCol w="2903141"/>
                <a:gridCol w="2903141"/>
                <a:gridCol w="2903141"/>
              </a:tblGrid>
              <a:tr h="523822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INDICATIVO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SUBJUNTIVO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INDICATIVO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SUBJUNTIVO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3822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HABLO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HACES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3822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TRABAJAS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PONEMOS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3822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COMEN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VOY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3822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ABRÍS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TRADUCIMOS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3822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ESCRIBE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SÉ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3822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VENGO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TIENEN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3822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 ACUESTO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VENIMOS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3822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SALEN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ESCUCHAN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3822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DECIMOS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SOY</a:t>
                      </a:r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228975" y="1885950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HABLE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28975" y="2378393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TRABAJES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28975" y="2902744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COMAN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28974" y="3488768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ABRÁIS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28974" y="3981211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ESCRIBA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28973" y="4515084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VENGA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28972" y="5005859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ACUESTE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28972" y="5531878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SALGAN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28972" y="6083490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DIGAMOS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9053511" y="1885949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HAGAS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9053511" y="2410301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PONGAMOS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9053511" y="2902744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9053510" y="3488768"/>
            <a:ext cx="28765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TRADUZCAMOS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9053510" y="4013120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9053509" y="4505563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TENGAN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9051125" y="5091587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VENGAMOS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9051125" y="5531878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ESCUCHEN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9051125" y="6048612"/>
            <a:ext cx="27289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63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</TotalTime>
  <Words>241</Words>
  <Application>Microsoft Office PowerPoint</Application>
  <PresentationFormat>Širokoúhlá obrazovka</PresentationFormat>
  <Paragraphs>104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Formación de SUBJUNTIVO</vt:lpstr>
      <vt:lpstr>Prezentace aplikace PowerPoint</vt:lpstr>
      <vt:lpstr>Prezentace aplikace PowerPoint</vt:lpstr>
      <vt:lpstr>Prezentace aplikace PowerPoint</vt:lpstr>
      <vt:lpstr>Verbos irregulares o con cambio ortográfico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Šimonková</dc:creator>
  <cp:lastModifiedBy>Eva Šimonková</cp:lastModifiedBy>
  <cp:revision>17</cp:revision>
  <dcterms:created xsi:type="dcterms:W3CDTF">2014-04-16T05:52:57Z</dcterms:created>
  <dcterms:modified xsi:type="dcterms:W3CDTF">2014-12-01T12:32:52Z</dcterms:modified>
</cp:coreProperties>
</file>