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juan-F@email.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Forma </a:t>
            </a:r>
            <a:r>
              <a:rPr lang="cs-CZ" dirty="0" err="1" smtClean="0"/>
              <a:t>preguntas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93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3041" y="270787"/>
            <a:ext cx="10364451" cy="566339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Forma las </a:t>
            </a:r>
            <a:r>
              <a:rPr lang="cs-CZ" dirty="0" err="1" smtClean="0"/>
              <a:t>preguntas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09093" y="965915"/>
            <a:ext cx="11552349" cy="5640947"/>
          </a:xfrm>
        </p:spPr>
        <p:txBody>
          <a:bodyPr/>
          <a:lstStyle/>
          <a:p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Me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llamo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 Juan.</a:t>
            </a:r>
          </a:p>
          <a:p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Mi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apellido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 es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fernandez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.</a:t>
            </a:r>
          </a:p>
          <a:p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Soy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 profesor.</a:t>
            </a:r>
          </a:p>
          <a:p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Hablo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espaňol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 e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inglés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.</a:t>
            </a:r>
          </a:p>
          <a:p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Estudio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 el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alemán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.</a:t>
            </a:r>
          </a:p>
          <a:p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Trabajo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 en una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escuela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 de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idiomas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.</a:t>
            </a:r>
          </a:p>
          <a:p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Vivo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 en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madrid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.</a:t>
            </a:r>
          </a:p>
          <a:p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Vivo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 en la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calle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miraflores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.</a:t>
            </a:r>
          </a:p>
          <a:p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Mi numero de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teléfono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 es el 842567978.</a:t>
            </a:r>
          </a:p>
          <a:p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Mi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correo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electrónico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 es el 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  <a:hlinkClick r:id="rId2"/>
              </a:rPr>
              <a:t>juan-F@email.es</a:t>
            </a:r>
            <a:endParaRPr lang="cs-CZ" dirty="0" smtClean="0">
              <a:latin typeface="Castellar" panose="020A0402060406010301" pitchFamily="18" charset="0"/>
              <a:ea typeface="BatangChe" panose="02030609000101010101" pitchFamily="49" charset="-127"/>
            </a:endParaRPr>
          </a:p>
          <a:p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Vivo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 con mi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novia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luisa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.</a:t>
            </a:r>
          </a:p>
          <a:p>
            <a:endParaRPr lang="cs-CZ" dirty="0">
              <a:latin typeface="Castellar" panose="020A0402060406010301" pitchFamily="18" charset="0"/>
              <a:ea typeface="BatangChe" panose="02030609000101010101" pitchFamily="49" charset="-127"/>
            </a:endParaRPr>
          </a:p>
        </p:txBody>
      </p:sp>
      <p:sp>
        <p:nvSpPr>
          <p:cNvPr id="5" name="Zaoblený obdélníkový bublinový popisek 4"/>
          <p:cNvSpPr/>
          <p:nvPr/>
        </p:nvSpPr>
        <p:spPr>
          <a:xfrm>
            <a:off x="3528811" y="837126"/>
            <a:ext cx="3914977" cy="437882"/>
          </a:xfrm>
          <a:prstGeom prst="wedgeRoundRectCallout">
            <a:avLst>
              <a:gd name="adj1" fmla="val -55906"/>
              <a:gd name="adj2" fmla="val 29167"/>
              <a:gd name="adj3" fmla="val 16667"/>
            </a:avLst>
          </a:prstGeom>
          <a:gradFill>
            <a:gsLst>
              <a:gs pos="0">
                <a:schemeClr val="bg1">
                  <a:tint val="90000"/>
                  <a:lumMod val="110000"/>
                </a:schemeClr>
              </a:gs>
              <a:gs pos="100000">
                <a:schemeClr val="bg1">
                  <a:shade val="64000"/>
                  <a:lumMod val="88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¿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Cómo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te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llamas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?</a:t>
            </a:r>
            <a:endParaRPr lang="cs-CZ" sz="2000" dirty="0">
              <a:solidFill>
                <a:schemeClr val="tx2">
                  <a:lumMod val="50000"/>
                </a:schemeClr>
              </a:solidFill>
              <a:latin typeface="Castellar" panose="020A0402060406010301" pitchFamily="18" charset="0"/>
            </a:endParaRPr>
          </a:p>
        </p:txBody>
      </p:sp>
      <p:sp>
        <p:nvSpPr>
          <p:cNvPr id="7" name="Zaoblený obdélníkový bublinový popisek 6"/>
          <p:cNvSpPr/>
          <p:nvPr/>
        </p:nvSpPr>
        <p:spPr>
          <a:xfrm>
            <a:off x="5009948" y="1335578"/>
            <a:ext cx="3914977" cy="437882"/>
          </a:xfrm>
          <a:prstGeom prst="wedgeRoundRectCallout">
            <a:avLst>
              <a:gd name="adj1" fmla="val -58461"/>
              <a:gd name="adj2" fmla="val 25904"/>
              <a:gd name="adj3" fmla="val 16667"/>
            </a:avLst>
          </a:prstGeom>
          <a:gradFill>
            <a:gsLst>
              <a:gs pos="0">
                <a:schemeClr val="bg1">
                  <a:tint val="90000"/>
                  <a:lumMod val="110000"/>
                </a:schemeClr>
              </a:gs>
              <a:gs pos="100000">
                <a:schemeClr val="bg1">
                  <a:shade val="64000"/>
                  <a:lumMod val="88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¿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Cuál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es tu 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apellido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?</a:t>
            </a:r>
            <a:endParaRPr lang="cs-CZ" sz="2000" dirty="0">
              <a:solidFill>
                <a:schemeClr val="tx2">
                  <a:lumMod val="50000"/>
                </a:schemeClr>
              </a:solidFill>
              <a:latin typeface="Castellar" panose="020A0402060406010301" pitchFamily="18" charset="0"/>
            </a:endParaRPr>
          </a:p>
        </p:txBody>
      </p:sp>
      <p:sp>
        <p:nvSpPr>
          <p:cNvPr id="8" name="Zaoblený obdélníkový bublinový popisek 7"/>
          <p:cNvSpPr/>
          <p:nvPr/>
        </p:nvSpPr>
        <p:spPr>
          <a:xfrm>
            <a:off x="3528811" y="1924182"/>
            <a:ext cx="5815214" cy="437882"/>
          </a:xfrm>
          <a:prstGeom prst="wedgeRoundRectCallout">
            <a:avLst>
              <a:gd name="adj1" fmla="val -62082"/>
              <a:gd name="adj2" fmla="val -3462"/>
              <a:gd name="adj3" fmla="val 16667"/>
            </a:avLst>
          </a:prstGeom>
          <a:gradFill>
            <a:gsLst>
              <a:gs pos="0">
                <a:schemeClr val="bg1">
                  <a:tint val="90000"/>
                  <a:lumMod val="110000"/>
                </a:schemeClr>
              </a:gs>
              <a:gs pos="100000">
                <a:schemeClr val="bg1">
                  <a:shade val="64000"/>
                  <a:lumMod val="88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¿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qué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haces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?, ¿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cuál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es tu 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profesión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?</a:t>
            </a:r>
            <a:endParaRPr lang="cs-CZ" sz="2000" dirty="0">
              <a:solidFill>
                <a:schemeClr val="tx2">
                  <a:lumMod val="50000"/>
                </a:schemeClr>
              </a:solidFill>
              <a:latin typeface="Castellar" panose="020A0402060406010301" pitchFamily="18" charset="0"/>
            </a:endParaRPr>
          </a:p>
        </p:txBody>
      </p:sp>
      <p:sp>
        <p:nvSpPr>
          <p:cNvPr id="9" name="Zaoblený obdélníkový bublinový popisek 8"/>
          <p:cNvSpPr/>
          <p:nvPr/>
        </p:nvSpPr>
        <p:spPr>
          <a:xfrm>
            <a:off x="4852786" y="2422634"/>
            <a:ext cx="3914977" cy="437882"/>
          </a:xfrm>
          <a:prstGeom prst="wedgeRoundRectCallout">
            <a:avLst>
              <a:gd name="adj1" fmla="val -66125"/>
              <a:gd name="adj2" fmla="val -3462"/>
              <a:gd name="adj3" fmla="val 16667"/>
            </a:avLst>
          </a:prstGeom>
          <a:gradFill>
            <a:gsLst>
              <a:gs pos="0">
                <a:schemeClr val="bg1">
                  <a:tint val="90000"/>
                  <a:lumMod val="110000"/>
                </a:schemeClr>
              </a:gs>
              <a:gs pos="100000">
                <a:schemeClr val="bg1">
                  <a:shade val="64000"/>
                  <a:lumMod val="88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¿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qué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lenguas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hablas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?</a:t>
            </a:r>
            <a:endParaRPr lang="cs-CZ" sz="2000" dirty="0">
              <a:solidFill>
                <a:schemeClr val="tx2">
                  <a:lumMod val="50000"/>
                </a:schemeClr>
              </a:solidFill>
              <a:latin typeface="Castellar" panose="020A0402060406010301" pitchFamily="18" charset="0"/>
            </a:endParaRPr>
          </a:p>
        </p:txBody>
      </p:sp>
      <p:sp>
        <p:nvSpPr>
          <p:cNvPr id="10" name="Zaoblený obdélníkový bublinový popisek 9"/>
          <p:cNvSpPr/>
          <p:nvPr/>
        </p:nvSpPr>
        <p:spPr>
          <a:xfrm>
            <a:off x="4478929" y="2929240"/>
            <a:ext cx="3914977" cy="437882"/>
          </a:xfrm>
          <a:prstGeom prst="wedgeRoundRectCallout">
            <a:avLst>
              <a:gd name="adj1" fmla="val -68679"/>
              <a:gd name="adj2" fmla="val -6725"/>
              <a:gd name="adj3" fmla="val 16667"/>
            </a:avLst>
          </a:prstGeom>
          <a:gradFill>
            <a:gsLst>
              <a:gs pos="0">
                <a:schemeClr val="bg1">
                  <a:tint val="90000"/>
                  <a:lumMod val="110000"/>
                </a:schemeClr>
              </a:gs>
              <a:gs pos="100000">
                <a:schemeClr val="bg1">
                  <a:shade val="64000"/>
                  <a:lumMod val="88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¿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qué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lenguas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estudias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?</a:t>
            </a:r>
            <a:endParaRPr lang="cs-CZ" sz="2000" dirty="0">
              <a:solidFill>
                <a:schemeClr val="tx2">
                  <a:lumMod val="50000"/>
                </a:schemeClr>
              </a:solidFill>
              <a:latin typeface="Castellar" panose="020A0402060406010301" pitchFamily="18" charset="0"/>
            </a:endParaRPr>
          </a:p>
        </p:txBody>
      </p:sp>
      <p:sp>
        <p:nvSpPr>
          <p:cNvPr id="11" name="Zaoblený obdélníkový bublinový popisek 10"/>
          <p:cNvSpPr/>
          <p:nvPr/>
        </p:nvSpPr>
        <p:spPr>
          <a:xfrm>
            <a:off x="6638724" y="3431112"/>
            <a:ext cx="3914977" cy="437882"/>
          </a:xfrm>
          <a:prstGeom prst="wedgeRoundRectCallout">
            <a:avLst>
              <a:gd name="adj1" fmla="val -58096"/>
              <a:gd name="adj2" fmla="val -6725"/>
              <a:gd name="adj3" fmla="val 16667"/>
            </a:avLst>
          </a:prstGeom>
          <a:gradFill>
            <a:gsLst>
              <a:gs pos="0">
                <a:schemeClr val="bg1">
                  <a:tint val="90000"/>
                  <a:lumMod val="110000"/>
                </a:schemeClr>
              </a:gs>
              <a:gs pos="100000">
                <a:schemeClr val="bg1">
                  <a:shade val="64000"/>
                  <a:lumMod val="88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¿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dónde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trabajas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?</a:t>
            </a:r>
            <a:endParaRPr lang="cs-CZ" sz="2000" dirty="0">
              <a:solidFill>
                <a:schemeClr val="tx2">
                  <a:lumMod val="50000"/>
                </a:schemeClr>
              </a:solidFill>
              <a:latin typeface="Castellar" panose="020A0402060406010301" pitchFamily="18" charset="0"/>
            </a:endParaRPr>
          </a:p>
        </p:txBody>
      </p:sp>
      <p:sp>
        <p:nvSpPr>
          <p:cNvPr id="12" name="Zaoblený obdélníkový bublinový popisek 11"/>
          <p:cNvSpPr/>
          <p:nvPr/>
        </p:nvSpPr>
        <p:spPr>
          <a:xfrm>
            <a:off x="4127778" y="3937718"/>
            <a:ext cx="2830236" cy="437882"/>
          </a:xfrm>
          <a:prstGeom prst="wedgeRoundRectCallout">
            <a:avLst>
              <a:gd name="adj1" fmla="val -69044"/>
              <a:gd name="adj2" fmla="val -3462"/>
              <a:gd name="adj3" fmla="val 16667"/>
            </a:avLst>
          </a:prstGeom>
          <a:gradFill>
            <a:gsLst>
              <a:gs pos="0">
                <a:schemeClr val="bg1">
                  <a:tint val="90000"/>
                  <a:lumMod val="110000"/>
                </a:schemeClr>
              </a:gs>
              <a:gs pos="100000">
                <a:schemeClr val="bg1">
                  <a:shade val="64000"/>
                  <a:lumMod val="88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¿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dónde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vives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?</a:t>
            </a:r>
            <a:endParaRPr lang="cs-CZ" sz="2000" dirty="0">
              <a:solidFill>
                <a:schemeClr val="tx2">
                  <a:lumMod val="50000"/>
                </a:schemeClr>
              </a:solidFill>
              <a:latin typeface="Castellar" panose="020A0402060406010301" pitchFamily="18" charset="0"/>
            </a:endParaRPr>
          </a:p>
        </p:txBody>
      </p:sp>
      <p:sp>
        <p:nvSpPr>
          <p:cNvPr id="13" name="Zaoblený obdélníkový bublinový popisek 12"/>
          <p:cNvSpPr/>
          <p:nvPr/>
        </p:nvSpPr>
        <p:spPr>
          <a:xfrm>
            <a:off x="5542896" y="4418455"/>
            <a:ext cx="3914977" cy="437882"/>
          </a:xfrm>
          <a:prstGeom prst="wedgeRoundRectCallout">
            <a:avLst>
              <a:gd name="adj1" fmla="val -58461"/>
              <a:gd name="adj2" fmla="val -13250"/>
              <a:gd name="adj3" fmla="val 16667"/>
            </a:avLst>
          </a:prstGeom>
          <a:gradFill>
            <a:gsLst>
              <a:gs pos="0">
                <a:schemeClr val="bg1">
                  <a:tint val="90000"/>
                  <a:lumMod val="110000"/>
                </a:schemeClr>
              </a:gs>
              <a:gs pos="100000">
                <a:schemeClr val="bg1">
                  <a:shade val="64000"/>
                  <a:lumMod val="88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¿en 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qué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calles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vives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?</a:t>
            </a:r>
            <a:endParaRPr lang="cs-CZ" sz="2000" dirty="0">
              <a:solidFill>
                <a:schemeClr val="tx2">
                  <a:lumMod val="50000"/>
                </a:schemeClr>
              </a:solidFill>
              <a:latin typeface="Castellar" panose="020A0402060406010301" pitchFamily="18" charset="0"/>
            </a:endParaRPr>
          </a:p>
        </p:txBody>
      </p:sp>
      <p:sp>
        <p:nvSpPr>
          <p:cNvPr id="14" name="Zaoblený obdélníkový bublinový popisek 13"/>
          <p:cNvSpPr/>
          <p:nvPr/>
        </p:nvSpPr>
        <p:spPr>
          <a:xfrm>
            <a:off x="6689165" y="4887831"/>
            <a:ext cx="5434214" cy="437882"/>
          </a:xfrm>
          <a:prstGeom prst="wedgeRoundRectCallout">
            <a:avLst>
              <a:gd name="adj1" fmla="val -52966"/>
              <a:gd name="adj2" fmla="val -6724"/>
              <a:gd name="adj3" fmla="val 16667"/>
            </a:avLst>
          </a:prstGeom>
          <a:gradFill>
            <a:gsLst>
              <a:gs pos="0">
                <a:schemeClr val="bg1">
                  <a:tint val="90000"/>
                  <a:lumMod val="110000"/>
                </a:schemeClr>
              </a:gs>
              <a:gs pos="100000">
                <a:schemeClr val="bg1">
                  <a:shade val="64000"/>
                  <a:lumMod val="88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¿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cuál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es tu numero de 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teléfono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?</a:t>
            </a:r>
            <a:endParaRPr lang="cs-CZ" sz="2000" dirty="0">
              <a:solidFill>
                <a:schemeClr val="tx2">
                  <a:lumMod val="50000"/>
                </a:schemeClr>
              </a:solidFill>
              <a:latin typeface="Castellar" panose="020A0402060406010301" pitchFamily="18" charset="0"/>
            </a:endParaRPr>
          </a:p>
        </p:txBody>
      </p:sp>
      <p:sp>
        <p:nvSpPr>
          <p:cNvPr id="15" name="Zaoblený obdélníkový bublinový popisek 14"/>
          <p:cNvSpPr/>
          <p:nvPr/>
        </p:nvSpPr>
        <p:spPr>
          <a:xfrm>
            <a:off x="8077433" y="5409322"/>
            <a:ext cx="3914977" cy="437882"/>
          </a:xfrm>
          <a:prstGeom prst="wedgeRoundRectCallout">
            <a:avLst>
              <a:gd name="adj1" fmla="val -54446"/>
              <a:gd name="adj2" fmla="val -3462"/>
              <a:gd name="adj3" fmla="val 16667"/>
            </a:avLst>
          </a:prstGeom>
          <a:gradFill>
            <a:gsLst>
              <a:gs pos="0">
                <a:schemeClr val="bg1">
                  <a:tint val="90000"/>
                  <a:lumMod val="110000"/>
                </a:schemeClr>
              </a:gs>
              <a:gs pos="100000">
                <a:schemeClr val="bg1">
                  <a:shade val="64000"/>
                  <a:lumMod val="88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¿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Cuál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es tu 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correo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el.?</a:t>
            </a:r>
            <a:endParaRPr lang="cs-CZ" sz="2000" dirty="0">
              <a:solidFill>
                <a:schemeClr val="tx2">
                  <a:lumMod val="50000"/>
                </a:schemeClr>
              </a:solidFill>
              <a:latin typeface="Castellar" panose="020A0402060406010301" pitchFamily="18" charset="0"/>
            </a:endParaRPr>
          </a:p>
        </p:txBody>
      </p:sp>
      <p:sp>
        <p:nvSpPr>
          <p:cNvPr id="16" name="Zaoblený obdélníkový bublinový popisek 15"/>
          <p:cNvSpPr/>
          <p:nvPr/>
        </p:nvSpPr>
        <p:spPr>
          <a:xfrm>
            <a:off x="5252836" y="5875174"/>
            <a:ext cx="3914977" cy="437882"/>
          </a:xfrm>
          <a:prstGeom prst="wedgeRoundRectCallout">
            <a:avLst>
              <a:gd name="adj1" fmla="val -59190"/>
              <a:gd name="adj2" fmla="val -199"/>
              <a:gd name="adj3" fmla="val 16667"/>
            </a:avLst>
          </a:prstGeom>
          <a:gradFill>
            <a:gsLst>
              <a:gs pos="0">
                <a:schemeClr val="bg1">
                  <a:tint val="90000"/>
                  <a:lumMod val="110000"/>
                </a:schemeClr>
              </a:gs>
              <a:gs pos="100000">
                <a:schemeClr val="bg1">
                  <a:shade val="64000"/>
                  <a:lumMod val="88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¿con 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quién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vives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?</a:t>
            </a:r>
            <a:endParaRPr lang="cs-CZ" sz="2000" dirty="0">
              <a:solidFill>
                <a:schemeClr val="tx2">
                  <a:lumMod val="50000"/>
                </a:schemeClr>
              </a:solidFill>
              <a:latin typeface="Castellar" panose="020A04020604060103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860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85739" y="228601"/>
            <a:ext cx="11844336" cy="6405562"/>
          </a:xfrm>
        </p:spPr>
        <p:txBody>
          <a:bodyPr/>
          <a:lstStyle/>
          <a:p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Sí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,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me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 gusta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mucho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 mi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trabajo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.</a:t>
            </a:r>
          </a:p>
          <a:p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Estudio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espaňol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Porque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 es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interesante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.</a:t>
            </a:r>
          </a:p>
          <a:p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Estudio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mucho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 para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hablar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bien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.</a:t>
            </a:r>
          </a:p>
          <a:p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Mi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casa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 es grande.</a:t>
            </a:r>
          </a:p>
          <a:p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Mi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habitación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 es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amarilla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.</a:t>
            </a:r>
          </a:p>
          <a:p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En mi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mesa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hay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libros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 y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papeles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.</a:t>
            </a:r>
          </a:p>
          <a:p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En mi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mesa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hay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ocho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libros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.</a:t>
            </a:r>
          </a:p>
          <a:p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El libro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está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 en la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mesa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.</a:t>
            </a:r>
          </a:p>
          <a:p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no, no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estoy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casado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.	</a:t>
            </a:r>
          </a:p>
          <a:p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Sí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,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tengo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hijos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.</a:t>
            </a:r>
          </a:p>
          <a:p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Tengo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dos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hijos</a:t>
            </a:r>
            <a:endParaRPr lang="cs-CZ" dirty="0" smtClean="0">
              <a:latin typeface="Castellar" panose="020A0402060406010301" pitchFamily="18" charset="0"/>
              <a:ea typeface="BatangChe" panose="02030609000101010101" pitchFamily="49" charset="-127"/>
            </a:endParaRPr>
          </a:p>
          <a:p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 se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llaman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josé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 y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jaime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.</a:t>
            </a:r>
          </a:p>
          <a:p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Tienen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siete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aňos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.</a:t>
            </a:r>
            <a:endParaRPr lang="cs-CZ" dirty="0"/>
          </a:p>
        </p:txBody>
      </p:sp>
      <p:sp>
        <p:nvSpPr>
          <p:cNvPr id="4" name="Zaoblený obdélníkový bublinový popisek 3"/>
          <p:cNvSpPr/>
          <p:nvPr/>
        </p:nvSpPr>
        <p:spPr>
          <a:xfrm>
            <a:off x="5757661" y="128589"/>
            <a:ext cx="3914977" cy="437882"/>
          </a:xfrm>
          <a:prstGeom prst="wedgeRoundRectCallout">
            <a:avLst>
              <a:gd name="adj1" fmla="val -55906"/>
              <a:gd name="adj2" fmla="val 22642"/>
              <a:gd name="adj3" fmla="val 16667"/>
            </a:avLst>
          </a:prstGeom>
          <a:gradFill>
            <a:gsLst>
              <a:gs pos="0">
                <a:schemeClr val="bg1">
                  <a:tint val="90000"/>
                  <a:lumMod val="110000"/>
                </a:schemeClr>
              </a:gs>
              <a:gs pos="100000">
                <a:schemeClr val="bg1">
                  <a:shade val="64000"/>
                  <a:lumMod val="88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¿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te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gusta tu 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trabajo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?</a:t>
            </a:r>
            <a:endParaRPr lang="cs-CZ" sz="2000" dirty="0">
              <a:solidFill>
                <a:schemeClr val="tx2">
                  <a:lumMod val="50000"/>
                </a:schemeClr>
              </a:solidFill>
              <a:latin typeface="Castellar" panose="020A0402060406010301" pitchFamily="18" charset="0"/>
            </a:endParaRPr>
          </a:p>
        </p:txBody>
      </p:sp>
      <p:sp>
        <p:nvSpPr>
          <p:cNvPr id="5" name="Zaoblený obdélníkový bublinový popisek 4"/>
          <p:cNvSpPr/>
          <p:nvPr/>
        </p:nvSpPr>
        <p:spPr>
          <a:xfrm>
            <a:off x="6929236" y="666483"/>
            <a:ext cx="4857952" cy="437882"/>
          </a:xfrm>
          <a:prstGeom prst="wedgeRoundRectCallout">
            <a:avLst>
              <a:gd name="adj1" fmla="val -55906"/>
              <a:gd name="adj2" fmla="val 29167"/>
              <a:gd name="adj3" fmla="val 16667"/>
            </a:avLst>
          </a:prstGeom>
          <a:gradFill>
            <a:gsLst>
              <a:gs pos="0">
                <a:schemeClr val="bg1">
                  <a:tint val="90000"/>
                  <a:lumMod val="110000"/>
                </a:schemeClr>
              </a:gs>
              <a:gs pos="100000">
                <a:schemeClr val="bg1">
                  <a:shade val="64000"/>
                  <a:lumMod val="88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¿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por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qué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estudias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el 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espanol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?</a:t>
            </a:r>
            <a:endParaRPr lang="cs-CZ" sz="2000" dirty="0">
              <a:solidFill>
                <a:schemeClr val="tx2">
                  <a:lumMod val="50000"/>
                </a:schemeClr>
              </a:solidFill>
              <a:latin typeface="Castellar" panose="020A0402060406010301" pitchFamily="18" charset="0"/>
            </a:endParaRPr>
          </a:p>
        </p:txBody>
      </p:sp>
      <p:sp>
        <p:nvSpPr>
          <p:cNvPr id="6" name="Zaoblený obdélníkový bublinový popisek 5"/>
          <p:cNvSpPr/>
          <p:nvPr/>
        </p:nvSpPr>
        <p:spPr>
          <a:xfrm>
            <a:off x="6524423" y="1204377"/>
            <a:ext cx="5134177" cy="437882"/>
          </a:xfrm>
          <a:prstGeom prst="wedgeRoundRectCallout">
            <a:avLst>
              <a:gd name="adj1" fmla="val -61015"/>
              <a:gd name="adj2" fmla="val 9591"/>
              <a:gd name="adj3" fmla="val 16667"/>
            </a:avLst>
          </a:prstGeom>
          <a:gradFill>
            <a:gsLst>
              <a:gs pos="0">
                <a:schemeClr val="bg1">
                  <a:tint val="90000"/>
                  <a:lumMod val="110000"/>
                </a:schemeClr>
              </a:gs>
              <a:gs pos="100000">
                <a:schemeClr val="bg1">
                  <a:shade val="64000"/>
                  <a:lumMod val="88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¿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por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qué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estudias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el 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espanol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?</a:t>
            </a:r>
            <a:endParaRPr lang="cs-CZ" sz="2000" dirty="0">
              <a:solidFill>
                <a:schemeClr val="tx2">
                  <a:lumMod val="50000"/>
                </a:schemeClr>
              </a:solidFill>
              <a:latin typeface="Castellar" panose="020A0402060406010301" pitchFamily="18" charset="0"/>
            </a:endParaRPr>
          </a:p>
        </p:txBody>
      </p:sp>
      <p:sp>
        <p:nvSpPr>
          <p:cNvPr id="7" name="Zaoblený obdélníkový bublinový popisek 6"/>
          <p:cNvSpPr/>
          <p:nvPr/>
        </p:nvSpPr>
        <p:spPr>
          <a:xfrm>
            <a:off x="4566934" y="1692265"/>
            <a:ext cx="3914977" cy="437882"/>
          </a:xfrm>
          <a:prstGeom prst="wedgeRoundRectCallout">
            <a:avLst>
              <a:gd name="adj1" fmla="val -59920"/>
              <a:gd name="adj2" fmla="val 19379"/>
              <a:gd name="adj3" fmla="val 16667"/>
            </a:avLst>
          </a:prstGeom>
          <a:gradFill>
            <a:gsLst>
              <a:gs pos="0">
                <a:schemeClr val="bg1">
                  <a:tint val="90000"/>
                  <a:lumMod val="110000"/>
                </a:schemeClr>
              </a:gs>
              <a:gs pos="100000">
                <a:schemeClr val="bg1">
                  <a:shade val="64000"/>
                  <a:lumMod val="88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¿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cómo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es tu 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casa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?</a:t>
            </a:r>
            <a:endParaRPr lang="cs-CZ" sz="2000" dirty="0">
              <a:solidFill>
                <a:schemeClr val="tx2">
                  <a:lumMod val="50000"/>
                </a:schemeClr>
              </a:solidFill>
              <a:latin typeface="Castellar" panose="020A0402060406010301" pitchFamily="18" charset="0"/>
            </a:endParaRPr>
          </a:p>
        </p:txBody>
      </p:sp>
      <p:sp>
        <p:nvSpPr>
          <p:cNvPr id="8" name="Zaoblený obdélníkový bublinový popisek 7"/>
          <p:cNvSpPr/>
          <p:nvPr/>
        </p:nvSpPr>
        <p:spPr>
          <a:xfrm>
            <a:off x="5295699" y="2180153"/>
            <a:ext cx="5577089" cy="437882"/>
          </a:xfrm>
          <a:prstGeom prst="wedgeRoundRectCallout">
            <a:avLst>
              <a:gd name="adj1" fmla="val -55906"/>
              <a:gd name="adj2" fmla="val 22642"/>
              <a:gd name="adj3" fmla="val 16667"/>
            </a:avLst>
          </a:prstGeom>
          <a:gradFill>
            <a:gsLst>
              <a:gs pos="0">
                <a:schemeClr val="bg1">
                  <a:tint val="90000"/>
                  <a:lumMod val="110000"/>
                </a:schemeClr>
              </a:gs>
              <a:gs pos="100000">
                <a:schemeClr val="bg1">
                  <a:shade val="64000"/>
                  <a:lumMod val="88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¿de 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qué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color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es tu 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habitación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?</a:t>
            </a:r>
            <a:endParaRPr lang="cs-CZ" sz="2000" dirty="0">
              <a:solidFill>
                <a:schemeClr val="tx2">
                  <a:lumMod val="50000"/>
                </a:schemeClr>
              </a:solidFill>
              <a:latin typeface="Castellar" panose="020A0402060406010301" pitchFamily="18" charset="0"/>
            </a:endParaRPr>
          </a:p>
        </p:txBody>
      </p:sp>
      <p:sp>
        <p:nvSpPr>
          <p:cNvPr id="9" name="Zaoblený obdélníkový bublinový popisek 8"/>
          <p:cNvSpPr/>
          <p:nvPr/>
        </p:nvSpPr>
        <p:spPr>
          <a:xfrm>
            <a:off x="6107907" y="2700716"/>
            <a:ext cx="3914977" cy="437882"/>
          </a:xfrm>
          <a:prstGeom prst="wedgeRoundRectCallout">
            <a:avLst>
              <a:gd name="adj1" fmla="val -61015"/>
              <a:gd name="adj2" fmla="val 16117"/>
              <a:gd name="adj3" fmla="val 16667"/>
            </a:avLst>
          </a:prstGeom>
          <a:gradFill>
            <a:gsLst>
              <a:gs pos="0">
                <a:schemeClr val="bg1">
                  <a:tint val="90000"/>
                  <a:lumMod val="110000"/>
                </a:schemeClr>
              </a:gs>
              <a:gs pos="100000">
                <a:schemeClr val="bg1">
                  <a:shade val="64000"/>
                  <a:lumMod val="88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¿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qué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hay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en tu 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mesa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?</a:t>
            </a:r>
            <a:endParaRPr lang="cs-CZ" sz="2000" dirty="0">
              <a:solidFill>
                <a:schemeClr val="tx2">
                  <a:lumMod val="50000"/>
                </a:schemeClr>
              </a:solidFill>
              <a:latin typeface="Castellar" panose="020A0402060406010301" pitchFamily="18" charset="0"/>
            </a:endParaRPr>
          </a:p>
        </p:txBody>
      </p:sp>
      <p:sp>
        <p:nvSpPr>
          <p:cNvPr id="10" name="Zaoblený obdélníkový bublinový popisek 9"/>
          <p:cNvSpPr/>
          <p:nvPr/>
        </p:nvSpPr>
        <p:spPr>
          <a:xfrm>
            <a:off x="5995786" y="3221280"/>
            <a:ext cx="5477077" cy="437882"/>
          </a:xfrm>
          <a:prstGeom prst="wedgeRoundRectCallout">
            <a:avLst>
              <a:gd name="adj1" fmla="val -58195"/>
              <a:gd name="adj2" fmla="val 6328"/>
              <a:gd name="adj3" fmla="val 16667"/>
            </a:avLst>
          </a:prstGeom>
          <a:gradFill>
            <a:gsLst>
              <a:gs pos="0">
                <a:schemeClr val="bg1">
                  <a:tint val="90000"/>
                  <a:lumMod val="110000"/>
                </a:schemeClr>
              </a:gs>
              <a:gs pos="100000">
                <a:schemeClr val="bg1">
                  <a:shade val="64000"/>
                  <a:lumMod val="88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¿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cuántos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libros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hay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en tu 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mesa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?</a:t>
            </a:r>
            <a:endParaRPr lang="cs-CZ" sz="2000" dirty="0">
              <a:solidFill>
                <a:schemeClr val="tx2">
                  <a:lumMod val="50000"/>
                </a:schemeClr>
              </a:solidFill>
              <a:latin typeface="Castellar" panose="020A0402060406010301" pitchFamily="18" charset="0"/>
            </a:endParaRPr>
          </a:p>
        </p:txBody>
      </p:sp>
      <p:sp>
        <p:nvSpPr>
          <p:cNvPr id="11" name="Zaoblený obdélníkový bublinový popisek 10"/>
          <p:cNvSpPr/>
          <p:nvPr/>
        </p:nvSpPr>
        <p:spPr>
          <a:xfrm>
            <a:off x="5500183" y="3711438"/>
            <a:ext cx="3914977" cy="437882"/>
          </a:xfrm>
          <a:prstGeom prst="wedgeRoundRectCallout">
            <a:avLst>
              <a:gd name="adj1" fmla="val -61745"/>
              <a:gd name="adj2" fmla="val 6328"/>
              <a:gd name="adj3" fmla="val 16667"/>
            </a:avLst>
          </a:prstGeom>
          <a:gradFill>
            <a:gsLst>
              <a:gs pos="0">
                <a:schemeClr val="bg1">
                  <a:tint val="90000"/>
                  <a:lumMod val="110000"/>
                </a:schemeClr>
              </a:gs>
              <a:gs pos="100000">
                <a:schemeClr val="bg1">
                  <a:shade val="64000"/>
                  <a:lumMod val="88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¿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dónde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está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el libro?</a:t>
            </a:r>
            <a:endParaRPr lang="cs-CZ" sz="2000" dirty="0">
              <a:solidFill>
                <a:schemeClr val="tx2">
                  <a:lumMod val="50000"/>
                </a:schemeClr>
              </a:solidFill>
              <a:latin typeface="Castellar" panose="020A0402060406010301" pitchFamily="18" charset="0"/>
            </a:endParaRPr>
          </a:p>
        </p:txBody>
      </p:sp>
      <p:sp>
        <p:nvSpPr>
          <p:cNvPr id="12" name="Zaoblený obdélníkový bublinový popisek 11"/>
          <p:cNvSpPr/>
          <p:nvPr/>
        </p:nvSpPr>
        <p:spPr>
          <a:xfrm>
            <a:off x="5395712" y="4188216"/>
            <a:ext cx="2876752" cy="437882"/>
          </a:xfrm>
          <a:prstGeom prst="wedgeRoundRectCallout">
            <a:avLst>
              <a:gd name="adj1" fmla="val -58195"/>
              <a:gd name="adj2" fmla="val 6328"/>
              <a:gd name="adj3" fmla="val 16667"/>
            </a:avLst>
          </a:prstGeom>
          <a:gradFill>
            <a:gsLst>
              <a:gs pos="0">
                <a:schemeClr val="bg1">
                  <a:tint val="90000"/>
                  <a:lumMod val="110000"/>
                </a:schemeClr>
              </a:gs>
              <a:gs pos="100000">
                <a:schemeClr val="bg1">
                  <a:shade val="64000"/>
                  <a:lumMod val="88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¿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estás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casado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?</a:t>
            </a:r>
            <a:endParaRPr lang="cs-CZ" sz="2000" dirty="0">
              <a:solidFill>
                <a:schemeClr val="tx2">
                  <a:lumMod val="50000"/>
                </a:schemeClr>
              </a:solidFill>
              <a:latin typeface="Castellar" panose="020A0402060406010301" pitchFamily="18" charset="0"/>
            </a:endParaRPr>
          </a:p>
        </p:txBody>
      </p:sp>
      <p:sp>
        <p:nvSpPr>
          <p:cNvPr id="13" name="Zaoblený obdélníkový bublinový popisek 12"/>
          <p:cNvSpPr/>
          <p:nvPr/>
        </p:nvSpPr>
        <p:spPr>
          <a:xfrm>
            <a:off x="4433686" y="4708779"/>
            <a:ext cx="5477077" cy="437882"/>
          </a:xfrm>
          <a:prstGeom prst="wedgeRoundRectCallout">
            <a:avLst>
              <a:gd name="adj1" fmla="val -58195"/>
              <a:gd name="adj2" fmla="val 6328"/>
              <a:gd name="adj3" fmla="val 16667"/>
            </a:avLst>
          </a:prstGeom>
          <a:gradFill>
            <a:gsLst>
              <a:gs pos="0">
                <a:schemeClr val="bg1">
                  <a:tint val="90000"/>
                  <a:lumMod val="110000"/>
                </a:schemeClr>
              </a:gs>
              <a:gs pos="100000">
                <a:schemeClr val="bg1">
                  <a:shade val="64000"/>
                  <a:lumMod val="88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¿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tienes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hijos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?</a:t>
            </a:r>
            <a:endParaRPr lang="cs-CZ" sz="2000" dirty="0">
              <a:solidFill>
                <a:schemeClr val="tx2">
                  <a:lumMod val="50000"/>
                </a:schemeClr>
              </a:solidFill>
              <a:latin typeface="Castellar" panose="020A0402060406010301" pitchFamily="18" charset="0"/>
            </a:endParaRPr>
          </a:p>
        </p:txBody>
      </p:sp>
      <p:sp>
        <p:nvSpPr>
          <p:cNvPr id="14" name="Zaoblený obdélníkový bublinový popisek 13"/>
          <p:cNvSpPr/>
          <p:nvPr/>
        </p:nvSpPr>
        <p:spPr>
          <a:xfrm>
            <a:off x="4874116" y="5180969"/>
            <a:ext cx="5477077" cy="437882"/>
          </a:xfrm>
          <a:prstGeom prst="wedgeRoundRectCallout">
            <a:avLst>
              <a:gd name="adj1" fmla="val -58195"/>
              <a:gd name="adj2" fmla="val 6328"/>
              <a:gd name="adj3" fmla="val 16667"/>
            </a:avLst>
          </a:prstGeom>
          <a:gradFill>
            <a:gsLst>
              <a:gs pos="0">
                <a:schemeClr val="bg1">
                  <a:tint val="90000"/>
                  <a:lumMod val="110000"/>
                </a:schemeClr>
              </a:gs>
              <a:gs pos="100000">
                <a:schemeClr val="bg1">
                  <a:shade val="64000"/>
                  <a:lumMod val="88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¿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cuántos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hijos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tienes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?</a:t>
            </a:r>
            <a:endParaRPr lang="cs-CZ" sz="2000" dirty="0">
              <a:solidFill>
                <a:schemeClr val="tx2">
                  <a:lumMod val="50000"/>
                </a:schemeClr>
              </a:solidFill>
              <a:latin typeface="Castellar" panose="020A0402060406010301" pitchFamily="18" charset="0"/>
            </a:endParaRPr>
          </a:p>
        </p:txBody>
      </p:sp>
      <p:sp>
        <p:nvSpPr>
          <p:cNvPr id="15" name="Zaoblený obdélníkový bublinový popisek 14"/>
          <p:cNvSpPr/>
          <p:nvPr/>
        </p:nvSpPr>
        <p:spPr>
          <a:xfrm>
            <a:off x="4874115" y="5688625"/>
            <a:ext cx="5477077" cy="437882"/>
          </a:xfrm>
          <a:prstGeom prst="wedgeRoundRectCallout">
            <a:avLst>
              <a:gd name="adj1" fmla="val -58195"/>
              <a:gd name="adj2" fmla="val 6328"/>
              <a:gd name="adj3" fmla="val 16667"/>
            </a:avLst>
          </a:prstGeom>
          <a:gradFill>
            <a:gsLst>
              <a:gs pos="0">
                <a:schemeClr val="bg1">
                  <a:tint val="90000"/>
                  <a:lumMod val="110000"/>
                </a:schemeClr>
              </a:gs>
              <a:gs pos="100000">
                <a:schemeClr val="bg1">
                  <a:shade val="64000"/>
                  <a:lumMod val="88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¿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cómo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se 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llaman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tus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hijos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?</a:t>
            </a:r>
            <a:endParaRPr lang="cs-CZ" sz="2000" dirty="0">
              <a:solidFill>
                <a:schemeClr val="tx2">
                  <a:lumMod val="50000"/>
                </a:schemeClr>
              </a:solidFill>
              <a:latin typeface="Castellar" panose="020A0402060406010301" pitchFamily="18" charset="0"/>
            </a:endParaRPr>
          </a:p>
        </p:txBody>
      </p:sp>
      <p:sp>
        <p:nvSpPr>
          <p:cNvPr id="16" name="Zaoblený obdélníkový bublinový popisek 15"/>
          <p:cNvSpPr/>
          <p:nvPr/>
        </p:nvSpPr>
        <p:spPr>
          <a:xfrm>
            <a:off x="4195561" y="6160815"/>
            <a:ext cx="5477077" cy="437882"/>
          </a:xfrm>
          <a:prstGeom prst="wedgeRoundRectCallout">
            <a:avLst>
              <a:gd name="adj1" fmla="val -58195"/>
              <a:gd name="adj2" fmla="val 6328"/>
              <a:gd name="adj3" fmla="val 16667"/>
            </a:avLst>
          </a:prstGeom>
          <a:gradFill>
            <a:gsLst>
              <a:gs pos="0">
                <a:schemeClr val="bg1">
                  <a:tint val="90000"/>
                  <a:lumMod val="110000"/>
                </a:schemeClr>
              </a:gs>
              <a:gs pos="100000">
                <a:schemeClr val="bg1">
                  <a:shade val="64000"/>
                  <a:lumMod val="88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¿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cuántos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anos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tienen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?</a:t>
            </a:r>
            <a:endParaRPr lang="cs-CZ" sz="2000" dirty="0">
              <a:solidFill>
                <a:schemeClr val="tx2">
                  <a:lumMod val="50000"/>
                </a:schemeClr>
              </a:solidFill>
              <a:latin typeface="Castellar" panose="020A04020604060103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500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71451" y="185738"/>
            <a:ext cx="11815762" cy="6429375"/>
          </a:xfrm>
        </p:spPr>
        <p:txBody>
          <a:bodyPr/>
          <a:lstStyle/>
          <a:p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Tengo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 43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anos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.</a:t>
            </a:r>
          </a:p>
          <a:p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Mi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cumpleanos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 es el 6 de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febrero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.</a:t>
            </a:r>
          </a:p>
          <a:p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Sí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,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hago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 una fiesta el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día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 de mis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cumpleanos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.</a:t>
            </a:r>
          </a:p>
          <a:p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Me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 gusta el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color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azul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oscuro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.</a:t>
            </a:r>
          </a:p>
          <a:p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Prefiero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 el jazz.</a:t>
            </a:r>
          </a:p>
          <a:p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Me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gustan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 las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películas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 de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aventura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.</a:t>
            </a:r>
          </a:p>
          <a:p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Sí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,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juego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 al tenis y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esquío</a:t>
            </a:r>
            <a:r>
              <a:rPr lang="cs-CZ" dirty="0">
                <a:latin typeface="Castellar" panose="020A0402060406010301" pitchFamily="18" charset="0"/>
                <a:ea typeface="BatangChe" panose="02030609000101010101" pitchFamily="49" charset="-127"/>
              </a:rPr>
              <a:t> 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en </a:t>
            </a:r>
            <a:r>
              <a:rPr lang="cs-CZ" dirty="0" err="1" smtClean="0">
                <a:latin typeface="Castellar" panose="020A0402060406010301" pitchFamily="18" charset="0"/>
                <a:ea typeface="BatangChe" panose="02030609000101010101" pitchFamily="49" charset="-127"/>
              </a:rPr>
              <a:t>invierno</a:t>
            </a:r>
            <a:r>
              <a:rPr lang="cs-CZ" dirty="0" smtClean="0">
                <a:latin typeface="Castellar" panose="020A0402060406010301" pitchFamily="18" charset="0"/>
                <a:ea typeface="BatangChe" panose="02030609000101010101" pitchFamily="49" charset="-127"/>
              </a:rPr>
              <a:t>.</a:t>
            </a:r>
          </a:p>
          <a:p>
            <a:endParaRPr lang="cs-CZ" dirty="0"/>
          </a:p>
        </p:txBody>
      </p:sp>
      <p:sp>
        <p:nvSpPr>
          <p:cNvPr id="4" name="Zaoblený obdélníkový bublinový popisek 3"/>
          <p:cNvSpPr/>
          <p:nvPr/>
        </p:nvSpPr>
        <p:spPr>
          <a:xfrm>
            <a:off x="3428798" y="185738"/>
            <a:ext cx="3914977" cy="437882"/>
          </a:xfrm>
          <a:prstGeom prst="wedgeRoundRectCallout">
            <a:avLst>
              <a:gd name="adj1" fmla="val -55906"/>
              <a:gd name="adj2" fmla="val 22642"/>
              <a:gd name="adj3" fmla="val 16667"/>
            </a:avLst>
          </a:prstGeom>
          <a:gradFill>
            <a:gsLst>
              <a:gs pos="0">
                <a:schemeClr val="bg1">
                  <a:tint val="90000"/>
                  <a:lumMod val="110000"/>
                </a:schemeClr>
              </a:gs>
              <a:gs pos="100000">
                <a:schemeClr val="bg1">
                  <a:shade val="64000"/>
                  <a:lumMod val="88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¿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cuántos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anos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tienes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?</a:t>
            </a:r>
            <a:endParaRPr lang="cs-CZ" sz="2000" dirty="0">
              <a:solidFill>
                <a:schemeClr val="tx2">
                  <a:lumMod val="50000"/>
                </a:schemeClr>
              </a:solidFill>
              <a:latin typeface="Castellar" panose="020A0402060406010301" pitchFamily="18" charset="0"/>
            </a:endParaRPr>
          </a:p>
        </p:txBody>
      </p:sp>
      <p:sp>
        <p:nvSpPr>
          <p:cNvPr id="5" name="Zaoblený obdélníkový bublinový popisek 4"/>
          <p:cNvSpPr/>
          <p:nvPr/>
        </p:nvSpPr>
        <p:spPr>
          <a:xfrm>
            <a:off x="5943399" y="623620"/>
            <a:ext cx="4843664" cy="437882"/>
          </a:xfrm>
          <a:prstGeom prst="wedgeRoundRectCallout">
            <a:avLst>
              <a:gd name="adj1" fmla="val -55906"/>
              <a:gd name="adj2" fmla="val 22642"/>
              <a:gd name="adj3" fmla="val 16667"/>
            </a:avLst>
          </a:prstGeom>
          <a:gradFill>
            <a:gsLst>
              <a:gs pos="0">
                <a:schemeClr val="bg1">
                  <a:tint val="90000"/>
                  <a:lumMod val="110000"/>
                </a:schemeClr>
              </a:gs>
              <a:gs pos="100000">
                <a:schemeClr val="bg1">
                  <a:shade val="64000"/>
                  <a:lumMod val="88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¿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cuándo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es tu 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cumpleanos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?</a:t>
            </a:r>
            <a:endParaRPr lang="cs-CZ" sz="2000" dirty="0">
              <a:solidFill>
                <a:schemeClr val="tx2">
                  <a:lumMod val="50000"/>
                </a:schemeClr>
              </a:solidFill>
              <a:latin typeface="Castellar" panose="020A0402060406010301" pitchFamily="18" charset="0"/>
            </a:endParaRPr>
          </a:p>
        </p:txBody>
      </p:sp>
      <p:sp>
        <p:nvSpPr>
          <p:cNvPr id="6" name="Zaoblený obdélníkový bublinový popisek 5"/>
          <p:cNvSpPr/>
          <p:nvPr/>
        </p:nvSpPr>
        <p:spPr>
          <a:xfrm>
            <a:off x="7786688" y="1116539"/>
            <a:ext cx="4200525" cy="657224"/>
          </a:xfrm>
          <a:prstGeom prst="wedgeRoundRectCallout">
            <a:avLst>
              <a:gd name="adj1" fmla="val -53525"/>
              <a:gd name="adj2" fmla="val -29532"/>
              <a:gd name="adj3" fmla="val 16667"/>
            </a:avLst>
          </a:prstGeom>
          <a:gradFill>
            <a:gsLst>
              <a:gs pos="0">
                <a:schemeClr val="bg1">
                  <a:tint val="90000"/>
                  <a:lumMod val="110000"/>
                </a:schemeClr>
              </a:gs>
              <a:gs pos="100000">
                <a:schemeClr val="bg1">
                  <a:shade val="64000"/>
                  <a:lumMod val="88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¿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haces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una fiesta el 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día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de tu 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cumple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?</a:t>
            </a:r>
            <a:endParaRPr lang="cs-CZ" sz="2000" dirty="0">
              <a:solidFill>
                <a:schemeClr val="tx2">
                  <a:lumMod val="50000"/>
                </a:schemeClr>
              </a:solidFill>
              <a:latin typeface="Castellar" panose="020A0402060406010301" pitchFamily="18" charset="0"/>
            </a:endParaRPr>
          </a:p>
        </p:txBody>
      </p:sp>
      <p:sp>
        <p:nvSpPr>
          <p:cNvPr id="7" name="Zaoblený obdélníkový bublinový popisek 6"/>
          <p:cNvSpPr/>
          <p:nvPr/>
        </p:nvSpPr>
        <p:spPr>
          <a:xfrm>
            <a:off x="5886399" y="1773362"/>
            <a:ext cx="3800578" cy="437882"/>
          </a:xfrm>
          <a:prstGeom prst="wedgeRoundRectCallout">
            <a:avLst>
              <a:gd name="adj1" fmla="val -55176"/>
              <a:gd name="adj2" fmla="val -36090"/>
              <a:gd name="adj3" fmla="val 16667"/>
            </a:avLst>
          </a:prstGeom>
          <a:gradFill>
            <a:gsLst>
              <a:gs pos="0">
                <a:schemeClr val="bg1">
                  <a:tint val="90000"/>
                  <a:lumMod val="110000"/>
                </a:schemeClr>
              </a:gs>
              <a:gs pos="100000">
                <a:schemeClr val="bg1">
                  <a:shade val="64000"/>
                  <a:lumMod val="88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¿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qué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color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te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gusta?</a:t>
            </a:r>
            <a:endParaRPr lang="cs-CZ" sz="2000" dirty="0">
              <a:solidFill>
                <a:schemeClr val="tx2">
                  <a:lumMod val="50000"/>
                </a:schemeClr>
              </a:solidFill>
              <a:latin typeface="Castellar" panose="020A0402060406010301" pitchFamily="18" charset="0"/>
            </a:endParaRPr>
          </a:p>
        </p:txBody>
      </p:sp>
      <p:sp>
        <p:nvSpPr>
          <p:cNvPr id="8" name="Zaoblený obdélníkový bublinový popisek 7"/>
          <p:cNvSpPr/>
          <p:nvPr/>
        </p:nvSpPr>
        <p:spPr>
          <a:xfrm>
            <a:off x="3471761" y="2233077"/>
            <a:ext cx="5429352" cy="437882"/>
          </a:xfrm>
          <a:prstGeom prst="wedgeRoundRectCallout">
            <a:avLst>
              <a:gd name="adj1" fmla="val -56636"/>
              <a:gd name="adj2" fmla="val -19775"/>
              <a:gd name="adj3" fmla="val 16667"/>
            </a:avLst>
          </a:prstGeom>
          <a:gradFill>
            <a:gsLst>
              <a:gs pos="0">
                <a:schemeClr val="bg1">
                  <a:tint val="90000"/>
                  <a:lumMod val="110000"/>
                </a:schemeClr>
              </a:gs>
              <a:gs pos="100000">
                <a:schemeClr val="bg1">
                  <a:shade val="64000"/>
                  <a:lumMod val="88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¿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qué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tipo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de 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música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prefieres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?</a:t>
            </a:r>
            <a:endParaRPr lang="cs-CZ" sz="2000" dirty="0">
              <a:solidFill>
                <a:schemeClr val="tx2">
                  <a:lumMod val="50000"/>
                </a:schemeClr>
              </a:solidFill>
              <a:latin typeface="Castellar" panose="020A0402060406010301" pitchFamily="18" charset="0"/>
            </a:endParaRPr>
          </a:p>
        </p:txBody>
      </p:sp>
      <p:sp>
        <p:nvSpPr>
          <p:cNvPr id="9" name="Zaoblený obdélníkový bublinový popisek 8"/>
          <p:cNvSpPr/>
          <p:nvPr/>
        </p:nvSpPr>
        <p:spPr>
          <a:xfrm>
            <a:off x="6686348" y="2692792"/>
            <a:ext cx="5300865" cy="437882"/>
          </a:xfrm>
          <a:prstGeom prst="wedgeRoundRectCallout">
            <a:avLst>
              <a:gd name="adj1" fmla="val -55906"/>
              <a:gd name="adj2" fmla="val 22642"/>
              <a:gd name="adj3" fmla="val 16667"/>
            </a:avLst>
          </a:prstGeom>
          <a:gradFill>
            <a:gsLst>
              <a:gs pos="0">
                <a:schemeClr val="bg1">
                  <a:tint val="90000"/>
                  <a:lumMod val="110000"/>
                </a:schemeClr>
              </a:gs>
              <a:gs pos="100000">
                <a:schemeClr val="bg1">
                  <a:shade val="64000"/>
                  <a:lumMod val="88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¿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qué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tipo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de 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película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te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gusta?</a:t>
            </a:r>
            <a:endParaRPr lang="cs-CZ" sz="2000" dirty="0">
              <a:solidFill>
                <a:schemeClr val="tx2">
                  <a:lumMod val="50000"/>
                </a:schemeClr>
              </a:solidFill>
              <a:latin typeface="Castellar" panose="020A0402060406010301" pitchFamily="18" charset="0"/>
            </a:endParaRPr>
          </a:p>
        </p:txBody>
      </p:sp>
      <p:sp>
        <p:nvSpPr>
          <p:cNvPr id="10" name="Zaoblený obdélníkový bublinový popisek 9"/>
          <p:cNvSpPr/>
          <p:nvPr/>
        </p:nvSpPr>
        <p:spPr>
          <a:xfrm>
            <a:off x="6872086" y="3181484"/>
            <a:ext cx="3914977" cy="437882"/>
          </a:xfrm>
          <a:prstGeom prst="wedgeRoundRectCallout">
            <a:avLst>
              <a:gd name="adj1" fmla="val -55906"/>
              <a:gd name="adj2" fmla="val 22642"/>
              <a:gd name="adj3" fmla="val 16667"/>
            </a:avLst>
          </a:prstGeom>
          <a:gradFill>
            <a:gsLst>
              <a:gs pos="0">
                <a:schemeClr val="bg1">
                  <a:tint val="90000"/>
                  <a:lumMod val="110000"/>
                </a:schemeClr>
              </a:gs>
              <a:gs pos="100000">
                <a:schemeClr val="bg1">
                  <a:shade val="64000"/>
                  <a:lumMod val="88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¿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haces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</a:t>
            </a:r>
            <a:r>
              <a:rPr lang="cs-CZ" sz="2000" dirty="0" err="1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algún</a:t>
            </a:r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  <a:latin typeface="Castellar" panose="020A0402060406010301" pitchFamily="18" charset="0"/>
              </a:rPr>
              <a:t> deporte?</a:t>
            </a:r>
            <a:endParaRPr lang="cs-CZ" sz="2000" dirty="0">
              <a:solidFill>
                <a:schemeClr val="tx2">
                  <a:lumMod val="50000"/>
                </a:schemeClr>
              </a:solidFill>
              <a:latin typeface="Castellar" panose="020A04020604060103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09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Kapk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Kapka</Template>
  <TotalTime>49</TotalTime>
  <Words>365</Words>
  <Application>Microsoft Office PowerPoint</Application>
  <PresentationFormat>Širokoúhlá obrazovka</PresentationFormat>
  <Paragraphs>64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BatangChe</vt:lpstr>
      <vt:lpstr>Arial</vt:lpstr>
      <vt:lpstr>Castellar</vt:lpstr>
      <vt:lpstr>Tw Cen MT</vt:lpstr>
      <vt:lpstr>Kapka</vt:lpstr>
      <vt:lpstr>Forma preguntas</vt:lpstr>
      <vt:lpstr>Forma las preguntas: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 preguntas</dc:title>
  <dc:creator>Eva Šimonková</dc:creator>
  <cp:lastModifiedBy>Eva Šimonková</cp:lastModifiedBy>
  <cp:revision>7</cp:revision>
  <dcterms:created xsi:type="dcterms:W3CDTF">2014-05-30T13:37:56Z</dcterms:created>
  <dcterms:modified xsi:type="dcterms:W3CDTF">2014-05-30T14:27:15Z</dcterms:modified>
</cp:coreProperties>
</file>