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CC"/>
    <a:srgbClr val="138719"/>
    <a:srgbClr val="666699"/>
    <a:srgbClr val="3366CC"/>
    <a:srgbClr val="FF9933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AC4C7-C160-4205-83B7-9BAE946AFACA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Autorem materiálu a všech jeho částí, není-li uvedeno jinak, je Mgr. Eva Šimonková.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458D-908B-4809-AE30-9A0F8AA5BA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020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D9329-4EDD-4A44-A31E-081EA538DC59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Autorem materiálu a všech jeho částí, není-li uvedeno jinak, je Mgr. Eva Šimonková.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4C539-811C-49CA-953B-5B7334944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213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Šimonková.</a:t>
            </a:r>
          </a:p>
        </p:txBody>
      </p:sp>
    </p:spTree>
    <p:extLst>
      <p:ext uri="{BB962C8B-B14F-4D97-AF65-F5344CB8AC3E}">
        <p14:creationId xmlns:p14="http://schemas.microsoft.com/office/powerpoint/2010/main" val="407709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33FE11-A84A-448E-8DF5-81C491F7F571}" type="datetimeFigureOut">
              <a:rPr lang="cs-CZ" smtClean="0"/>
              <a:t>6. 6. 2017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48DF5C0-CB43-44BF-91B7-67A87703DFE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ASPECTO</a:t>
            </a:r>
          </a:p>
        </p:txBody>
      </p:sp>
    </p:spTree>
    <p:extLst>
      <p:ext uri="{BB962C8B-B14F-4D97-AF65-F5344CB8AC3E}">
        <p14:creationId xmlns:p14="http://schemas.microsoft.com/office/powerpoint/2010/main" val="36114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Escoge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compaňeros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descríbelo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 Los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demás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adivinan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se trata:</a:t>
            </a:r>
          </a:p>
          <a:p>
            <a:pPr marL="0" indent="0" algn="ctr">
              <a:buNone/>
            </a:pPr>
            <a:r>
              <a:rPr lang="cs-CZ" sz="1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167451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7733"/>
            <a:ext cx="7772400" cy="99412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cs-CZ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091645"/>
            <a:ext cx="8784976" cy="57663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gordo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delgado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joven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viejo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guapo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Tiene el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largo,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rizado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castaňo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 Tiene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canas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moreno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pelirrojo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calvo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Tiene los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azules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negros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marrones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verdes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Tiene (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lleva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barba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bigote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gafas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7744" y="25211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198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</a:t>
            </a:r>
            <a:r>
              <a:rPr lang="cs-CZ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813327" cy="4050920"/>
          </a:xfrm>
        </p:spPr>
      </p:pic>
      <p:sp>
        <p:nvSpPr>
          <p:cNvPr id="4" name="TextovéPole 3"/>
          <p:cNvSpPr txBox="1"/>
          <p:nvPr/>
        </p:nvSpPr>
        <p:spPr>
          <a:xfrm>
            <a:off x="1403648" y="667691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Oválný popisek 6"/>
          <p:cNvSpPr/>
          <p:nvPr/>
        </p:nvSpPr>
        <p:spPr>
          <a:xfrm>
            <a:off x="3907037" y="1196752"/>
            <a:ext cx="4968552" cy="894881"/>
          </a:xfrm>
          <a:prstGeom prst="wedgeEllipseCallout">
            <a:avLst>
              <a:gd name="adj1" fmla="val -46922"/>
              <a:gd name="adj2" fmla="val 11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guapa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delgada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4243211" y="2273823"/>
            <a:ext cx="4536504" cy="936104"/>
          </a:xfrm>
          <a:prstGeom prst="wedgeEllipseCallout">
            <a:avLst>
              <a:gd name="adj1" fmla="val -53238"/>
              <a:gd name="adj2" fmla="val 5147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morena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válný popisek 9"/>
          <p:cNvSpPr/>
          <p:nvPr/>
        </p:nvSpPr>
        <p:spPr>
          <a:xfrm>
            <a:off x="3851920" y="3429000"/>
            <a:ext cx="4896544" cy="1296144"/>
          </a:xfrm>
          <a:prstGeom prst="wedgeEllipseCallout">
            <a:avLst>
              <a:gd name="adj1" fmla="val -49146"/>
              <a:gd name="adj2" fmla="val -387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el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largo,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castaňo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3491880" y="5085184"/>
            <a:ext cx="5400600" cy="1008112"/>
          </a:xfrm>
          <a:prstGeom prst="wedgeEllipseCallout">
            <a:avLst>
              <a:gd name="adj1" fmla="val -40141"/>
              <a:gd name="adj2" fmla="val -8123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los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marrones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5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</a:t>
            </a:r>
            <a:r>
              <a:rPr lang="cs-CZ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070448" cy="46056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77" y="332656"/>
            <a:ext cx="936103" cy="1279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4283968" y="1412776"/>
            <a:ext cx="4608512" cy="864096"/>
          </a:xfrm>
          <a:prstGeom prst="wedgeEllipseCallout">
            <a:avLst>
              <a:gd name="adj1" fmla="val -54435"/>
              <a:gd name="adj2" fmla="val 45433"/>
            </a:avLst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válný popisek 5"/>
          <p:cNvSpPr/>
          <p:nvPr/>
        </p:nvSpPr>
        <p:spPr>
          <a:xfrm>
            <a:off x="4067944" y="2564904"/>
            <a:ext cx="5076056" cy="1008112"/>
          </a:xfrm>
          <a:prstGeom prst="wedgeEllipseCallout">
            <a:avLst>
              <a:gd name="adj1" fmla="val -52793"/>
              <a:gd name="adj2" fmla="val 55478"/>
            </a:avLst>
          </a:prstGeom>
          <a:solidFill>
            <a:srgbClr val="138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el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Tiene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canas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Oválný popisek 6"/>
          <p:cNvSpPr/>
          <p:nvPr/>
        </p:nvSpPr>
        <p:spPr>
          <a:xfrm>
            <a:off x="4067944" y="3861048"/>
            <a:ext cx="4824536" cy="864096"/>
          </a:xfrm>
          <a:prstGeom prst="wedgeEllipseCallout">
            <a:avLst>
              <a:gd name="adj1" fmla="val -54436"/>
              <a:gd name="adj2" fmla="val -467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los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negros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4282663" y="5013176"/>
            <a:ext cx="4608512" cy="1224136"/>
          </a:xfrm>
          <a:prstGeom prst="wedgeEllipseCallout">
            <a:avLst>
              <a:gd name="adj1" fmla="val -55396"/>
              <a:gd name="adj2" fmla="val -591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bigote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gafas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3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cs-CZ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Escribe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opuesto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39469"/>
              </p:ext>
            </p:extLst>
          </p:nvPr>
        </p:nvGraphicFramePr>
        <p:xfrm>
          <a:off x="971600" y="980728"/>
          <a:ext cx="7772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RIZADO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5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860032" y="94007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147651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DELGADO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193817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GUAPO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239984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28615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3231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60032" y="378483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MAYOR, VIEJO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860032" y="424650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60032" y="47081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860032" y="50744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MORENO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908622" y="553615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LARGO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44875" y="5997822"/>
            <a:ext cx="297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RIZADO</a:t>
            </a:r>
          </a:p>
        </p:txBody>
      </p:sp>
    </p:spTree>
    <p:extLst>
      <p:ext uri="{BB962C8B-B14F-4D97-AF65-F5344CB8AC3E}">
        <p14:creationId xmlns:p14="http://schemas.microsoft.com/office/powerpoint/2010/main" val="37808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si las </a:t>
            </a:r>
            <a:r>
              <a:rPr lang="cs-CZ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cs-CZ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correctas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6206"/>
            <a:ext cx="2736304" cy="393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563888" y="1137300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6169230" y="1137300"/>
            <a:ext cx="201622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largo</a:t>
            </a:r>
          </a:p>
        </p:txBody>
      </p:sp>
      <p:sp>
        <p:nvSpPr>
          <p:cNvPr id="7" name="Ovál 6"/>
          <p:cNvSpPr/>
          <p:nvPr/>
        </p:nvSpPr>
        <p:spPr>
          <a:xfrm>
            <a:off x="4535996" y="1885561"/>
            <a:ext cx="2088232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azules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6845513" y="2204864"/>
            <a:ext cx="21237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bigote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4067944" y="3176972"/>
            <a:ext cx="1872208" cy="93610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6304187" y="3670634"/>
            <a:ext cx="2163748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rizado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923928" y="4725144"/>
            <a:ext cx="2304256" cy="15841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moreno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444208" y="5157192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delgada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guapa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si las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correctas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0459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923928" y="980728"/>
            <a:ext cx="2088232" cy="86409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7164288" y="980728"/>
            <a:ext cx="1584176" cy="720080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6372200" y="1746329"/>
            <a:ext cx="1872208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canas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707904" y="2452508"/>
            <a:ext cx="2808312" cy="936104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largo</a:t>
            </a:r>
          </a:p>
        </p:txBody>
      </p:sp>
      <p:sp>
        <p:nvSpPr>
          <p:cNvPr id="9" name="Ovál 8"/>
          <p:cNvSpPr/>
          <p:nvPr/>
        </p:nvSpPr>
        <p:spPr>
          <a:xfrm>
            <a:off x="6876256" y="2924944"/>
            <a:ext cx="2088232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azules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6516216" y="4437112"/>
            <a:ext cx="1872208" cy="792088"/>
          </a:xfrm>
          <a:prstGeom prst="ellipse">
            <a:avLst/>
          </a:prstGeom>
          <a:solidFill>
            <a:srgbClr val="138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020272" y="5589240"/>
            <a:ext cx="1944216" cy="864096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bigote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923928" y="4941168"/>
            <a:ext cx="1728192" cy="10801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gafas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3838029" y="3753036"/>
            <a:ext cx="3312368" cy="792088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negros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s-CZ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s-C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82115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figura, el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llevar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292" r="6239" b="13913"/>
          <a:stretch/>
        </p:blipFill>
        <p:spPr>
          <a:xfrm>
            <a:off x="1259632" y="2347585"/>
            <a:ext cx="6696744" cy="436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251520" y="2348880"/>
            <a:ext cx="20162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delgado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azules</a:t>
            </a:r>
            <a:endParaRPr lang="cs-CZ" sz="2600" b="1" dirty="0">
              <a:solidFill>
                <a:srgbClr val="1387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1844824"/>
            <a:ext cx="525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castaňo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largo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rizado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Tiene los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9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075240" cy="5712440"/>
          </a:xfrm>
        </p:spPr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figura, el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llevar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101" r="5275" b="12449"/>
          <a:stretch/>
        </p:blipFill>
        <p:spPr>
          <a:xfrm>
            <a:off x="1187624" y="1772816"/>
            <a:ext cx="7200800" cy="468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179512" y="1916832"/>
            <a:ext cx="18722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delgado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marrones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bigote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63888" y="1916832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negros</a:t>
            </a:r>
            <a:r>
              <a:rPr lang="cs-CZ" sz="2600" b="1" dirty="0">
                <a:solidFill>
                  <a:srgbClr val="13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7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329</TotalTime>
  <Words>352</Words>
  <Application>Microsoft Office PowerPoint</Application>
  <PresentationFormat>Předvádění na obrazovce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Perpetua</vt:lpstr>
      <vt:lpstr>Wingdings 2</vt:lpstr>
      <vt:lpstr>Jmění</vt:lpstr>
      <vt:lpstr>EL ASPECTO</vt:lpstr>
      <vt:lpstr>      Cómo es?</vt:lpstr>
      <vt:lpstr> Cómo es? </vt:lpstr>
      <vt:lpstr> Cómo es?</vt:lpstr>
      <vt:lpstr>Escribe el opuesto:</vt:lpstr>
      <vt:lpstr>Di si las características son correctas:</vt:lpstr>
      <vt:lpstr>Di si las características son correctas:</vt:lpstr>
      <vt:lpstr>Compara las siguientes personas:</vt:lpstr>
      <vt:lpstr>Compara las siguientes personas: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 Y CARÁCTER</dc:title>
  <dc:creator>Eva Šimonková</dc:creator>
  <cp:lastModifiedBy>Eva Šimonková</cp:lastModifiedBy>
  <cp:revision>35</cp:revision>
  <dcterms:created xsi:type="dcterms:W3CDTF">2013-10-07T18:29:16Z</dcterms:created>
  <dcterms:modified xsi:type="dcterms:W3CDTF">2017-06-06T13:14:55Z</dcterms:modified>
</cp:coreProperties>
</file>